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4"/>
  </p:sldMasterIdLst>
  <p:notesMasterIdLst>
    <p:notesMasterId r:id="rId20"/>
  </p:notesMasterIdLst>
  <p:handoutMasterIdLst>
    <p:handoutMasterId r:id="rId21"/>
  </p:handoutMasterIdLst>
  <p:sldIdLst>
    <p:sldId id="268" r:id="rId5"/>
    <p:sldId id="269" r:id="rId6"/>
    <p:sldId id="271" r:id="rId7"/>
    <p:sldId id="270" r:id="rId8"/>
    <p:sldId id="275" r:id="rId9"/>
    <p:sldId id="272" r:id="rId10"/>
    <p:sldId id="280" r:id="rId11"/>
    <p:sldId id="274" r:id="rId12"/>
    <p:sldId id="282" r:id="rId13"/>
    <p:sldId id="276" r:id="rId14"/>
    <p:sldId id="281" r:id="rId15"/>
    <p:sldId id="277" r:id="rId16"/>
    <p:sldId id="278" r:id="rId17"/>
    <p:sldId id="283" r:id="rId18"/>
    <p:sldId id="284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r>
            <a:rPr lang="es-ES"/>
            <a:t>Aplicación dividida en servicios pequeños e independientes.</a:t>
          </a:r>
          <a:endParaRPr lang="en-U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FD423FC3-14FC-4AC6-A7B5-6E72C2856FAD}">
      <dgm:prSet/>
      <dgm:spPr/>
      <dgm:t>
        <a:bodyPr/>
        <a:lstStyle/>
        <a:p>
          <a:r>
            <a:rPr lang="es-ES"/>
            <a:t>Función específica por microservicio</a:t>
          </a:r>
          <a:endParaRPr lang="en-US"/>
        </a:p>
      </dgm:t>
    </dgm:pt>
    <dgm:pt modelId="{BADA947F-360F-4052-8C12-390313A95532}" type="parTrans" cxnId="{E5A37AF3-C12E-4526-BC15-9909726FA98E}">
      <dgm:prSet/>
      <dgm:spPr/>
      <dgm:t>
        <a:bodyPr/>
        <a:lstStyle/>
        <a:p>
          <a:endParaRPr lang="en-US"/>
        </a:p>
      </dgm:t>
    </dgm:pt>
    <dgm:pt modelId="{62300B5D-C60A-4948-A99B-80AD645952CB}" type="sibTrans" cxnId="{E5A37AF3-C12E-4526-BC15-9909726FA98E}">
      <dgm:prSet/>
      <dgm:spPr/>
      <dgm:t>
        <a:bodyPr/>
        <a:lstStyle/>
        <a:p>
          <a:endParaRPr lang="en-US"/>
        </a:p>
      </dgm:t>
    </dgm:pt>
    <dgm:pt modelId="{E6639CDB-6741-4B2B-9AF7-659E8191F4E5}">
      <dgm:prSet/>
      <dgm:spPr/>
      <dgm:t>
        <a:bodyPr/>
        <a:lstStyle/>
        <a:p>
          <a:r>
            <a:rPr lang="es-ES"/>
            <a:t>BBDD única por microservicio</a:t>
          </a:r>
          <a:endParaRPr lang="en-US"/>
        </a:p>
      </dgm:t>
    </dgm:pt>
    <dgm:pt modelId="{564CF774-B5D9-4627-AF75-8B17E36B51A6}" type="parTrans" cxnId="{592A2765-AA3C-423B-A466-6FEC1B2ED57F}">
      <dgm:prSet/>
      <dgm:spPr/>
      <dgm:t>
        <a:bodyPr/>
        <a:lstStyle/>
        <a:p>
          <a:endParaRPr lang="en-US"/>
        </a:p>
      </dgm:t>
    </dgm:pt>
    <dgm:pt modelId="{32FF3863-D442-4A14-BCA1-4AC027D5022D}" type="sibTrans" cxnId="{592A2765-AA3C-423B-A466-6FEC1B2ED57F}">
      <dgm:prSet/>
      <dgm:spPr/>
      <dgm:t>
        <a:bodyPr/>
        <a:lstStyle/>
        <a:p>
          <a:endParaRPr lang="en-US"/>
        </a:p>
      </dgm:t>
    </dgm:pt>
    <dgm:pt modelId="{988801B3-705B-4E3E-9640-AE4592612BF8}">
      <dgm:prSet/>
      <dgm:spPr/>
      <dgm:t>
        <a:bodyPr/>
        <a:lstStyle/>
        <a:p>
          <a:r>
            <a:rPr lang="es-ES"/>
            <a:t>Permite desarrollo, despliegue y escalado independiente.</a:t>
          </a:r>
          <a:endParaRPr lang="en-US"/>
        </a:p>
      </dgm:t>
    </dgm:pt>
    <dgm:pt modelId="{2AA6F7B0-A5D7-48C5-8A21-C9E7A570C7AB}" type="parTrans" cxnId="{9CB6477F-352A-446A-AEEE-A26A6E9CC912}">
      <dgm:prSet/>
      <dgm:spPr/>
      <dgm:t>
        <a:bodyPr/>
        <a:lstStyle/>
        <a:p>
          <a:endParaRPr lang="en-US"/>
        </a:p>
      </dgm:t>
    </dgm:pt>
    <dgm:pt modelId="{10DD2E7F-1F4D-4E8B-9A2C-8479E4996665}" type="sibTrans" cxnId="{9CB6477F-352A-446A-AEEE-A26A6E9CC912}">
      <dgm:prSet/>
      <dgm:spPr/>
      <dgm:t>
        <a:bodyPr/>
        <a:lstStyle/>
        <a:p>
          <a:endParaRPr lang="en-US"/>
        </a:p>
      </dgm:t>
    </dgm:pt>
    <dgm:pt modelId="{FB9B93E7-0A66-49E3-84CF-E67ADC01AF68}">
      <dgm:prSet/>
      <dgm:spPr/>
      <dgm:t>
        <a:bodyPr/>
        <a:lstStyle/>
        <a:p>
          <a:r>
            <a:rPr lang="es-ES"/>
            <a:t>Facilita la modularidad, mantenimiento y resiliencia.</a:t>
          </a:r>
          <a:endParaRPr lang="en-US"/>
        </a:p>
      </dgm:t>
    </dgm:pt>
    <dgm:pt modelId="{B08DF699-A44F-4A9A-AB3D-5A4188DD3FE2}" type="parTrans" cxnId="{00CBB857-A671-4F69-B1C6-514197E9BEF1}">
      <dgm:prSet/>
      <dgm:spPr/>
      <dgm:t>
        <a:bodyPr/>
        <a:lstStyle/>
        <a:p>
          <a:endParaRPr lang="en-US"/>
        </a:p>
      </dgm:t>
    </dgm:pt>
    <dgm:pt modelId="{EAAA4B91-FA2B-4C59-BA8E-9B87FC3B93F8}" type="sibTrans" cxnId="{00CBB857-A671-4F69-B1C6-514197E9BEF1}">
      <dgm:prSet/>
      <dgm:spPr/>
      <dgm:t>
        <a:bodyPr/>
        <a:lstStyle/>
        <a:p>
          <a:endParaRPr lang="en-US"/>
        </a:p>
      </dgm:t>
    </dgm:pt>
    <dgm:pt modelId="{4014A4C1-F62D-4939-BFE2-0D782DE5F0DF}">
      <dgm:prSet/>
      <dgm:spPr/>
      <dgm:t>
        <a:bodyPr/>
        <a:lstStyle/>
        <a:p>
          <a:r>
            <a:rPr lang="es-ES"/>
            <a:t>Mejora tolerancia a fallos del sistema.</a:t>
          </a:r>
          <a:endParaRPr lang="en-US"/>
        </a:p>
      </dgm:t>
    </dgm:pt>
    <dgm:pt modelId="{8957082E-96F4-4FBA-8DE3-D84C0CE2D986}" type="parTrans" cxnId="{36B956DA-D634-40CF-A2A8-DF2ECB65059B}">
      <dgm:prSet/>
      <dgm:spPr/>
      <dgm:t>
        <a:bodyPr/>
        <a:lstStyle/>
        <a:p>
          <a:endParaRPr lang="en-US"/>
        </a:p>
      </dgm:t>
    </dgm:pt>
    <dgm:pt modelId="{6389FA10-66C3-42C9-A586-82E2E8E53D3D}" type="sibTrans" cxnId="{36B956DA-D634-40CF-A2A8-DF2ECB65059B}">
      <dgm:prSet/>
      <dgm:spPr/>
      <dgm:t>
        <a:bodyPr/>
        <a:lstStyle/>
        <a:p>
          <a:endParaRPr lang="en-US"/>
        </a:p>
      </dgm:t>
    </dgm:pt>
    <dgm:pt modelId="{3C8A1376-180C-4556-86AC-EA2D7C9EE570}" type="pres">
      <dgm:prSet presAssocID="{2B862C01-D358-46FB-880D-49EA032ABD10}" presName="diagram" presStyleCnt="0">
        <dgm:presLayoutVars>
          <dgm:dir/>
          <dgm:resizeHandles val="exact"/>
        </dgm:presLayoutVars>
      </dgm:prSet>
      <dgm:spPr/>
    </dgm:pt>
    <dgm:pt modelId="{9A644F76-9D51-4EA9-BC4B-41C68AB3D099}" type="pres">
      <dgm:prSet presAssocID="{99F1C28F-8702-446B-9DBE-DB2E317488A6}" presName="node" presStyleLbl="node1" presStyleIdx="0" presStyleCnt="6">
        <dgm:presLayoutVars>
          <dgm:bulletEnabled val="1"/>
        </dgm:presLayoutVars>
      </dgm:prSet>
      <dgm:spPr/>
    </dgm:pt>
    <dgm:pt modelId="{80D2B25E-6E03-4250-941C-F83A954CED54}" type="pres">
      <dgm:prSet presAssocID="{E8C4FF4A-3CC6-4A66-B953-F240249139C6}" presName="sibTrans" presStyleCnt="0"/>
      <dgm:spPr/>
    </dgm:pt>
    <dgm:pt modelId="{CE6BC52E-CDF1-4106-9443-86FDBCB0F316}" type="pres">
      <dgm:prSet presAssocID="{FD423FC3-14FC-4AC6-A7B5-6E72C2856FAD}" presName="node" presStyleLbl="node1" presStyleIdx="1" presStyleCnt="6">
        <dgm:presLayoutVars>
          <dgm:bulletEnabled val="1"/>
        </dgm:presLayoutVars>
      </dgm:prSet>
      <dgm:spPr/>
    </dgm:pt>
    <dgm:pt modelId="{A1FEDAA0-5B26-405B-817B-47DC3E493BE3}" type="pres">
      <dgm:prSet presAssocID="{62300B5D-C60A-4948-A99B-80AD645952CB}" presName="sibTrans" presStyleCnt="0"/>
      <dgm:spPr/>
    </dgm:pt>
    <dgm:pt modelId="{FFE97024-87FC-49FC-9709-86FF9027EED1}" type="pres">
      <dgm:prSet presAssocID="{E6639CDB-6741-4B2B-9AF7-659E8191F4E5}" presName="node" presStyleLbl="node1" presStyleIdx="2" presStyleCnt="6">
        <dgm:presLayoutVars>
          <dgm:bulletEnabled val="1"/>
        </dgm:presLayoutVars>
      </dgm:prSet>
      <dgm:spPr/>
    </dgm:pt>
    <dgm:pt modelId="{0A4C1B12-8829-4970-B891-1A8428DC508B}" type="pres">
      <dgm:prSet presAssocID="{32FF3863-D442-4A14-BCA1-4AC027D5022D}" presName="sibTrans" presStyleCnt="0"/>
      <dgm:spPr/>
    </dgm:pt>
    <dgm:pt modelId="{8FB6714C-33A4-407F-B1B5-DB498CB8DB81}" type="pres">
      <dgm:prSet presAssocID="{988801B3-705B-4E3E-9640-AE4592612BF8}" presName="node" presStyleLbl="node1" presStyleIdx="3" presStyleCnt="6">
        <dgm:presLayoutVars>
          <dgm:bulletEnabled val="1"/>
        </dgm:presLayoutVars>
      </dgm:prSet>
      <dgm:spPr/>
    </dgm:pt>
    <dgm:pt modelId="{C292EE5B-E0C1-4D36-87B2-65ECB1B1A235}" type="pres">
      <dgm:prSet presAssocID="{10DD2E7F-1F4D-4E8B-9A2C-8479E4996665}" presName="sibTrans" presStyleCnt="0"/>
      <dgm:spPr/>
    </dgm:pt>
    <dgm:pt modelId="{9974D01B-355D-4DE3-8BB1-6F76B6E09635}" type="pres">
      <dgm:prSet presAssocID="{FB9B93E7-0A66-49E3-84CF-E67ADC01AF68}" presName="node" presStyleLbl="node1" presStyleIdx="4" presStyleCnt="6">
        <dgm:presLayoutVars>
          <dgm:bulletEnabled val="1"/>
        </dgm:presLayoutVars>
      </dgm:prSet>
      <dgm:spPr/>
    </dgm:pt>
    <dgm:pt modelId="{407808BE-3212-42F7-B871-C4AB543CA668}" type="pres">
      <dgm:prSet presAssocID="{EAAA4B91-FA2B-4C59-BA8E-9B87FC3B93F8}" presName="sibTrans" presStyleCnt="0"/>
      <dgm:spPr/>
    </dgm:pt>
    <dgm:pt modelId="{86F605AE-FF4C-4C22-8927-5CDFB0023311}" type="pres">
      <dgm:prSet presAssocID="{4014A4C1-F62D-4939-BFE2-0D782DE5F0DF}" presName="node" presStyleLbl="node1" presStyleIdx="5" presStyleCnt="6">
        <dgm:presLayoutVars>
          <dgm:bulletEnabled val="1"/>
        </dgm:presLayoutVars>
      </dgm:prSet>
      <dgm:spPr/>
    </dgm:pt>
  </dgm:ptLst>
  <dgm:cxnLst>
    <dgm:cxn modelId="{FACB6136-5D53-4780-9E98-A5E7AC5720B0}" type="presOf" srcId="{99F1C28F-8702-446B-9DBE-DB2E317488A6}" destId="{9A644F76-9D51-4EA9-BC4B-41C68AB3D099}" srcOrd="0" destOrd="0" presId="urn:microsoft.com/office/officeart/2005/8/layout/default"/>
    <dgm:cxn modelId="{3F74383E-04C1-43AB-A44B-BD45E55719C5}" type="presOf" srcId="{FB9B93E7-0A66-49E3-84CF-E67ADC01AF68}" destId="{9974D01B-355D-4DE3-8BB1-6F76B6E09635}" srcOrd="0" destOrd="0" presId="urn:microsoft.com/office/officeart/2005/8/layout/default"/>
    <dgm:cxn modelId="{0FB7D85D-E0A9-4B08-94F8-C2F7EB8A1FDF}" type="presOf" srcId="{988801B3-705B-4E3E-9640-AE4592612BF8}" destId="{8FB6714C-33A4-407F-B1B5-DB498CB8DB81}" srcOrd="0" destOrd="0" presId="urn:microsoft.com/office/officeart/2005/8/layout/default"/>
    <dgm:cxn modelId="{592A2765-AA3C-423B-A466-6FEC1B2ED57F}" srcId="{2B862C01-D358-46FB-880D-49EA032ABD10}" destId="{E6639CDB-6741-4B2B-9AF7-659E8191F4E5}" srcOrd="2" destOrd="0" parTransId="{564CF774-B5D9-4627-AF75-8B17E36B51A6}" sibTransId="{32FF3863-D442-4A14-BCA1-4AC027D5022D}"/>
    <dgm:cxn modelId="{00CBB857-A671-4F69-B1C6-514197E9BEF1}" srcId="{2B862C01-D358-46FB-880D-49EA032ABD10}" destId="{FB9B93E7-0A66-49E3-84CF-E67ADC01AF68}" srcOrd="4" destOrd="0" parTransId="{B08DF699-A44F-4A9A-AB3D-5A4188DD3FE2}" sibTransId="{EAAA4B91-FA2B-4C59-BA8E-9B87FC3B93F8}"/>
    <dgm:cxn modelId="{9CB6477F-352A-446A-AEEE-A26A6E9CC912}" srcId="{2B862C01-D358-46FB-880D-49EA032ABD10}" destId="{988801B3-705B-4E3E-9640-AE4592612BF8}" srcOrd="3" destOrd="0" parTransId="{2AA6F7B0-A5D7-48C5-8A21-C9E7A570C7AB}" sibTransId="{10DD2E7F-1F4D-4E8B-9A2C-8479E4996665}"/>
    <dgm:cxn modelId="{179CFE84-EDD6-42E4-84E8-5D7DA9074EF6}" type="presOf" srcId="{E6639CDB-6741-4B2B-9AF7-659E8191F4E5}" destId="{FFE97024-87FC-49FC-9709-86FF9027EED1}" srcOrd="0" destOrd="0" presId="urn:microsoft.com/office/officeart/2005/8/layout/default"/>
    <dgm:cxn modelId="{3A3C2F98-A916-42D3-AEB1-175FB7DD60B5}" type="presOf" srcId="{FD423FC3-14FC-4AC6-A7B5-6E72C2856FAD}" destId="{CE6BC52E-CDF1-4106-9443-86FDBCB0F316}" srcOrd="0" destOrd="0" presId="urn:microsoft.com/office/officeart/2005/8/layout/default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E93E67CE-6364-4A06-89A4-01C6AB613BA1}" type="presOf" srcId="{2B862C01-D358-46FB-880D-49EA032ABD10}" destId="{3C8A1376-180C-4556-86AC-EA2D7C9EE570}" srcOrd="0" destOrd="0" presId="urn:microsoft.com/office/officeart/2005/8/layout/default"/>
    <dgm:cxn modelId="{36B956DA-D634-40CF-A2A8-DF2ECB65059B}" srcId="{2B862C01-D358-46FB-880D-49EA032ABD10}" destId="{4014A4C1-F62D-4939-BFE2-0D782DE5F0DF}" srcOrd="5" destOrd="0" parTransId="{8957082E-96F4-4FBA-8DE3-D84C0CE2D986}" sibTransId="{6389FA10-66C3-42C9-A586-82E2E8E53D3D}"/>
    <dgm:cxn modelId="{70715BE4-E592-4BD5-A203-5F53BC5E98CD}" type="presOf" srcId="{4014A4C1-F62D-4939-BFE2-0D782DE5F0DF}" destId="{86F605AE-FF4C-4C22-8927-5CDFB0023311}" srcOrd="0" destOrd="0" presId="urn:microsoft.com/office/officeart/2005/8/layout/default"/>
    <dgm:cxn modelId="{E5A37AF3-C12E-4526-BC15-9909726FA98E}" srcId="{2B862C01-D358-46FB-880D-49EA032ABD10}" destId="{FD423FC3-14FC-4AC6-A7B5-6E72C2856FAD}" srcOrd="1" destOrd="0" parTransId="{BADA947F-360F-4052-8C12-390313A95532}" sibTransId="{62300B5D-C60A-4948-A99B-80AD645952CB}"/>
    <dgm:cxn modelId="{00279C37-0EDD-4257-AB61-F177FE36BDFB}" type="presParOf" srcId="{3C8A1376-180C-4556-86AC-EA2D7C9EE570}" destId="{9A644F76-9D51-4EA9-BC4B-41C68AB3D099}" srcOrd="0" destOrd="0" presId="urn:microsoft.com/office/officeart/2005/8/layout/default"/>
    <dgm:cxn modelId="{63CC329D-E900-40D4-8245-7D67D7D66039}" type="presParOf" srcId="{3C8A1376-180C-4556-86AC-EA2D7C9EE570}" destId="{80D2B25E-6E03-4250-941C-F83A954CED54}" srcOrd="1" destOrd="0" presId="urn:microsoft.com/office/officeart/2005/8/layout/default"/>
    <dgm:cxn modelId="{337E328C-292E-4BFC-9BE1-B02B9A364D3D}" type="presParOf" srcId="{3C8A1376-180C-4556-86AC-EA2D7C9EE570}" destId="{CE6BC52E-CDF1-4106-9443-86FDBCB0F316}" srcOrd="2" destOrd="0" presId="urn:microsoft.com/office/officeart/2005/8/layout/default"/>
    <dgm:cxn modelId="{6511EA1E-744C-4419-9708-BEEE82056FFC}" type="presParOf" srcId="{3C8A1376-180C-4556-86AC-EA2D7C9EE570}" destId="{A1FEDAA0-5B26-405B-817B-47DC3E493BE3}" srcOrd="3" destOrd="0" presId="urn:microsoft.com/office/officeart/2005/8/layout/default"/>
    <dgm:cxn modelId="{D3D13F07-477C-4665-B165-AD7A6BC50ACD}" type="presParOf" srcId="{3C8A1376-180C-4556-86AC-EA2D7C9EE570}" destId="{FFE97024-87FC-49FC-9709-86FF9027EED1}" srcOrd="4" destOrd="0" presId="urn:microsoft.com/office/officeart/2005/8/layout/default"/>
    <dgm:cxn modelId="{880874FA-4F3B-428F-83AC-C9A818391382}" type="presParOf" srcId="{3C8A1376-180C-4556-86AC-EA2D7C9EE570}" destId="{0A4C1B12-8829-4970-B891-1A8428DC508B}" srcOrd="5" destOrd="0" presId="urn:microsoft.com/office/officeart/2005/8/layout/default"/>
    <dgm:cxn modelId="{BD2D3799-1845-465B-B019-D35813C721B9}" type="presParOf" srcId="{3C8A1376-180C-4556-86AC-EA2D7C9EE570}" destId="{8FB6714C-33A4-407F-B1B5-DB498CB8DB81}" srcOrd="6" destOrd="0" presId="urn:microsoft.com/office/officeart/2005/8/layout/default"/>
    <dgm:cxn modelId="{3974219C-EC8C-483C-9CF4-C1993AF4849F}" type="presParOf" srcId="{3C8A1376-180C-4556-86AC-EA2D7C9EE570}" destId="{C292EE5B-E0C1-4D36-87B2-65ECB1B1A235}" srcOrd="7" destOrd="0" presId="urn:microsoft.com/office/officeart/2005/8/layout/default"/>
    <dgm:cxn modelId="{A98D8174-6050-4DBD-A5A1-E2C7D85CA385}" type="presParOf" srcId="{3C8A1376-180C-4556-86AC-EA2D7C9EE570}" destId="{9974D01B-355D-4DE3-8BB1-6F76B6E09635}" srcOrd="8" destOrd="0" presId="urn:microsoft.com/office/officeart/2005/8/layout/default"/>
    <dgm:cxn modelId="{5F1F1A2A-AF84-4E3A-9997-1752468896AC}" type="presParOf" srcId="{3C8A1376-180C-4556-86AC-EA2D7C9EE570}" destId="{407808BE-3212-42F7-B871-C4AB543CA668}" srcOrd="9" destOrd="0" presId="urn:microsoft.com/office/officeart/2005/8/layout/default"/>
    <dgm:cxn modelId="{6763CF23-996B-45EB-B957-F6EC3C609336}" type="presParOf" srcId="{3C8A1376-180C-4556-86AC-EA2D7C9EE570}" destId="{86F605AE-FF4C-4C22-8927-5CDFB002331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Comunicación entre microservicios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E6639CDB-6741-4B2B-9AF7-659E8191F4E5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Conexión mediante Websockets</a:t>
          </a:r>
          <a:endParaRPr lang="es-ES"/>
        </a:p>
      </dgm:t>
    </dgm:pt>
    <dgm:pt modelId="{564CF774-B5D9-4627-AF75-8B17E36B51A6}" type="parTrans" cxnId="{592A2765-AA3C-423B-A466-6FEC1B2ED57F}">
      <dgm:prSet/>
      <dgm:spPr/>
      <dgm:t>
        <a:bodyPr/>
        <a:lstStyle/>
        <a:p>
          <a:endParaRPr lang="en-US"/>
        </a:p>
      </dgm:t>
    </dgm:pt>
    <dgm:pt modelId="{32FF3863-D442-4A14-BCA1-4AC027D5022D}" type="sibTrans" cxnId="{592A2765-AA3C-423B-A466-6FEC1B2ED57F}">
      <dgm:prSet/>
      <dgm:spPr/>
      <dgm:t>
        <a:bodyPr/>
        <a:lstStyle/>
        <a:p>
          <a:endParaRPr lang="en-US"/>
        </a:p>
      </dgm:t>
    </dgm:pt>
    <dgm:pt modelId="{988801B3-705B-4E3E-9640-AE4592612BF8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Rate Limiting</a:t>
          </a:r>
          <a:endParaRPr lang="es-ES" err="1"/>
        </a:p>
      </dgm:t>
    </dgm:pt>
    <dgm:pt modelId="{2AA6F7B0-A5D7-48C5-8A21-C9E7A570C7AB}" type="parTrans" cxnId="{9CB6477F-352A-446A-AEEE-A26A6E9CC912}">
      <dgm:prSet/>
      <dgm:spPr/>
      <dgm:t>
        <a:bodyPr/>
        <a:lstStyle/>
        <a:p>
          <a:endParaRPr lang="en-US"/>
        </a:p>
      </dgm:t>
    </dgm:pt>
    <dgm:pt modelId="{10DD2E7F-1F4D-4E8B-9A2C-8479E4996665}" type="sibTrans" cxnId="{9CB6477F-352A-446A-AEEE-A26A6E9CC912}">
      <dgm:prSet/>
      <dgm:spPr/>
      <dgm:t>
        <a:bodyPr/>
        <a:lstStyle/>
        <a:p>
          <a:endParaRPr lang="en-US"/>
        </a:p>
      </dgm:t>
    </dgm:pt>
    <dgm:pt modelId="{53BAAEE2-3CCE-46AB-848C-2689C9287901}">
      <dgm:prSet phldr="0"/>
      <dgm:spPr/>
      <dgm:t>
        <a:bodyPr/>
        <a:lstStyle/>
        <a:p>
          <a:r>
            <a:rPr lang="es-ES">
              <a:latin typeface="Rockwell Condensed" panose="02060603050405020104"/>
            </a:rPr>
            <a:t>Escalable</a:t>
          </a:r>
        </a:p>
      </dgm:t>
    </dgm:pt>
    <dgm:pt modelId="{36E2520B-2678-42AA-B56D-816C19C5944E}" type="parTrans" cxnId="{AC92C9B0-E4DF-45F6-BB31-7FAC1AF482B5}">
      <dgm:prSet/>
      <dgm:spPr/>
      <dgm:t>
        <a:bodyPr/>
        <a:lstStyle/>
        <a:p>
          <a:endParaRPr lang="es-ES"/>
        </a:p>
      </dgm:t>
    </dgm:pt>
    <dgm:pt modelId="{D35892CC-2ABC-4A35-898B-B4B2414B058A}" type="sibTrans" cxnId="{AC92C9B0-E4DF-45F6-BB31-7FAC1AF482B5}">
      <dgm:prSet/>
      <dgm:spPr/>
      <dgm:t>
        <a:bodyPr/>
        <a:lstStyle/>
        <a:p>
          <a:endParaRPr lang="es-ES"/>
        </a:p>
      </dgm:t>
    </dgm:pt>
    <dgm:pt modelId="{49DC5482-CC6C-498C-B759-9DBDB4A2F6A9}">
      <dgm:prSet phldr="0"/>
      <dgm:spPr/>
      <dgm:t>
        <a:bodyPr/>
        <a:lstStyle/>
        <a:p>
          <a:r>
            <a:rPr lang="es-ES">
              <a:latin typeface="Rockwell Condensed" panose="02060603050405020104"/>
            </a:rPr>
            <a:t>Seguro</a:t>
          </a:r>
        </a:p>
      </dgm:t>
    </dgm:pt>
    <dgm:pt modelId="{6754988E-2E65-497C-8ECD-2F5BDD87C11F}" type="parTrans" cxnId="{2B5BF20D-D977-4AB7-8E49-0892A861B5D9}">
      <dgm:prSet/>
      <dgm:spPr/>
      <dgm:t>
        <a:bodyPr/>
        <a:lstStyle/>
        <a:p>
          <a:endParaRPr lang="es-ES"/>
        </a:p>
      </dgm:t>
    </dgm:pt>
    <dgm:pt modelId="{609C8A31-A0E4-4D56-87CD-D225E493375D}" type="sibTrans" cxnId="{2B5BF20D-D977-4AB7-8E49-0892A861B5D9}">
      <dgm:prSet/>
      <dgm:spPr/>
      <dgm:t>
        <a:bodyPr/>
        <a:lstStyle/>
        <a:p>
          <a:endParaRPr lang="en-US"/>
        </a:p>
        <a:p>
          <a:endParaRPr lang="es-ES"/>
        </a:p>
      </dgm:t>
    </dgm:pt>
    <dgm:pt modelId="{06281951-DE47-4303-922C-A2A071B51387}" type="pres">
      <dgm:prSet presAssocID="{2B862C01-D358-46FB-880D-49EA032ABD10}" presName="outerComposite" presStyleCnt="0">
        <dgm:presLayoutVars>
          <dgm:chMax val="5"/>
          <dgm:dir/>
          <dgm:resizeHandles val="exact"/>
        </dgm:presLayoutVars>
      </dgm:prSet>
      <dgm:spPr/>
    </dgm:pt>
    <dgm:pt modelId="{BDE53B74-8DA6-424E-9CAD-995E069312C8}" type="pres">
      <dgm:prSet presAssocID="{2B862C01-D358-46FB-880D-49EA032ABD10}" presName="dummyMaxCanvas" presStyleCnt="0">
        <dgm:presLayoutVars/>
      </dgm:prSet>
      <dgm:spPr/>
    </dgm:pt>
    <dgm:pt modelId="{3D81F365-B981-4463-8C7C-EF485CD0DAF6}" type="pres">
      <dgm:prSet presAssocID="{2B862C01-D358-46FB-880D-49EA032ABD10}" presName="FiveNodes_1" presStyleLbl="node1" presStyleIdx="0" presStyleCnt="5">
        <dgm:presLayoutVars>
          <dgm:bulletEnabled val="1"/>
        </dgm:presLayoutVars>
      </dgm:prSet>
      <dgm:spPr/>
    </dgm:pt>
    <dgm:pt modelId="{62F9DAB6-5DEC-4830-92B3-67D1BCB770A4}" type="pres">
      <dgm:prSet presAssocID="{2B862C01-D358-46FB-880D-49EA032ABD10}" presName="FiveNodes_2" presStyleLbl="node1" presStyleIdx="1" presStyleCnt="5">
        <dgm:presLayoutVars>
          <dgm:bulletEnabled val="1"/>
        </dgm:presLayoutVars>
      </dgm:prSet>
      <dgm:spPr/>
    </dgm:pt>
    <dgm:pt modelId="{873F8D7D-F8AA-4782-93FA-2A18F6CA3688}" type="pres">
      <dgm:prSet presAssocID="{2B862C01-D358-46FB-880D-49EA032ABD10}" presName="FiveNodes_3" presStyleLbl="node1" presStyleIdx="2" presStyleCnt="5">
        <dgm:presLayoutVars>
          <dgm:bulletEnabled val="1"/>
        </dgm:presLayoutVars>
      </dgm:prSet>
      <dgm:spPr/>
    </dgm:pt>
    <dgm:pt modelId="{F72D593D-8A93-4C9A-9833-09C33DC494E5}" type="pres">
      <dgm:prSet presAssocID="{2B862C01-D358-46FB-880D-49EA032ABD10}" presName="FiveNodes_4" presStyleLbl="node1" presStyleIdx="3" presStyleCnt="5">
        <dgm:presLayoutVars>
          <dgm:bulletEnabled val="1"/>
        </dgm:presLayoutVars>
      </dgm:prSet>
      <dgm:spPr/>
    </dgm:pt>
    <dgm:pt modelId="{627AC66B-7723-426D-AEAF-15AAE094288C}" type="pres">
      <dgm:prSet presAssocID="{2B862C01-D358-46FB-880D-49EA032ABD10}" presName="FiveNodes_5" presStyleLbl="node1" presStyleIdx="4" presStyleCnt="5">
        <dgm:presLayoutVars>
          <dgm:bulletEnabled val="1"/>
        </dgm:presLayoutVars>
      </dgm:prSet>
      <dgm:spPr/>
    </dgm:pt>
    <dgm:pt modelId="{3B0A4DBC-F605-4D7C-A3FA-974BAD744E3E}" type="pres">
      <dgm:prSet presAssocID="{2B862C01-D358-46FB-880D-49EA032ABD10}" presName="FiveConn_1-2" presStyleLbl="fgAccFollowNode1" presStyleIdx="0" presStyleCnt="4">
        <dgm:presLayoutVars>
          <dgm:bulletEnabled val="1"/>
        </dgm:presLayoutVars>
      </dgm:prSet>
      <dgm:spPr/>
    </dgm:pt>
    <dgm:pt modelId="{BC1BBA0F-59EE-4488-8C84-405CC15174E6}" type="pres">
      <dgm:prSet presAssocID="{2B862C01-D358-46FB-880D-49EA032ABD10}" presName="FiveConn_2-3" presStyleLbl="fgAccFollowNode1" presStyleIdx="1" presStyleCnt="4">
        <dgm:presLayoutVars>
          <dgm:bulletEnabled val="1"/>
        </dgm:presLayoutVars>
      </dgm:prSet>
      <dgm:spPr/>
    </dgm:pt>
    <dgm:pt modelId="{2C7E3119-1D7E-4ADC-9F03-4B5E79AA1113}" type="pres">
      <dgm:prSet presAssocID="{2B862C01-D358-46FB-880D-49EA032ABD10}" presName="FiveConn_3-4" presStyleLbl="fgAccFollowNode1" presStyleIdx="2" presStyleCnt="4">
        <dgm:presLayoutVars>
          <dgm:bulletEnabled val="1"/>
        </dgm:presLayoutVars>
      </dgm:prSet>
      <dgm:spPr/>
    </dgm:pt>
    <dgm:pt modelId="{8CCD6786-A992-4B42-9F9C-4D411E60E3C9}" type="pres">
      <dgm:prSet presAssocID="{2B862C01-D358-46FB-880D-49EA032ABD10}" presName="FiveConn_4-5" presStyleLbl="fgAccFollowNode1" presStyleIdx="3" presStyleCnt="4">
        <dgm:presLayoutVars>
          <dgm:bulletEnabled val="1"/>
        </dgm:presLayoutVars>
      </dgm:prSet>
      <dgm:spPr/>
    </dgm:pt>
    <dgm:pt modelId="{FF303A8E-1B75-4409-B04B-D890694B60BB}" type="pres">
      <dgm:prSet presAssocID="{2B862C01-D358-46FB-880D-49EA032ABD10}" presName="FiveNodes_1_text" presStyleLbl="node1" presStyleIdx="4" presStyleCnt="5">
        <dgm:presLayoutVars>
          <dgm:bulletEnabled val="1"/>
        </dgm:presLayoutVars>
      </dgm:prSet>
      <dgm:spPr/>
    </dgm:pt>
    <dgm:pt modelId="{BB6C8D2C-7325-4E28-A43B-C249109593C3}" type="pres">
      <dgm:prSet presAssocID="{2B862C01-D358-46FB-880D-49EA032ABD10}" presName="FiveNodes_2_text" presStyleLbl="node1" presStyleIdx="4" presStyleCnt="5">
        <dgm:presLayoutVars>
          <dgm:bulletEnabled val="1"/>
        </dgm:presLayoutVars>
      </dgm:prSet>
      <dgm:spPr/>
    </dgm:pt>
    <dgm:pt modelId="{EAABE8E9-4BD8-4B2C-9E22-56EA0EA08415}" type="pres">
      <dgm:prSet presAssocID="{2B862C01-D358-46FB-880D-49EA032ABD10}" presName="FiveNodes_3_text" presStyleLbl="node1" presStyleIdx="4" presStyleCnt="5">
        <dgm:presLayoutVars>
          <dgm:bulletEnabled val="1"/>
        </dgm:presLayoutVars>
      </dgm:prSet>
      <dgm:spPr/>
    </dgm:pt>
    <dgm:pt modelId="{FCD97714-4432-4C4D-B723-C671279A486E}" type="pres">
      <dgm:prSet presAssocID="{2B862C01-D358-46FB-880D-49EA032ABD10}" presName="FiveNodes_4_text" presStyleLbl="node1" presStyleIdx="4" presStyleCnt="5">
        <dgm:presLayoutVars>
          <dgm:bulletEnabled val="1"/>
        </dgm:presLayoutVars>
      </dgm:prSet>
      <dgm:spPr/>
    </dgm:pt>
    <dgm:pt modelId="{01FE354F-90D3-4814-9E2D-4F6CE48AE738}" type="pres">
      <dgm:prSet presAssocID="{2B862C01-D358-46FB-880D-49EA032ABD1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469E107-60A2-4C42-8230-248858FDB56B}" type="presOf" srcId="{49DC5482-CC6C-498C-B759-9DBDB4A2F6A9}" destId="{F72D593D-8A93-4C9A-9833-09C33DC494E5}" srcOrd="0" destOrd="0" presId="urn:microsoft.com/office/officeart/2005/8/layout/vProcess5"/>
    <dgm:cxn modelId="{2B5BF20D-D977-4AB7-8E49-0892A861B5D9}" srcId="{2B862C01-D358-46FB-880D-49EA032ABD10}" destId="{49DC5482-CC6C-498C-B759-9DBDB4A2F6A9}" srcOrd="3" destOrd="0" parTransId="{6754988E-2E65-497C-8ECD-2F5BDD87C11F}" sibTransId="{609C8A31-A0E4-4D56-87CD-D225E493375D}"/>
    <dgm:cxn modelId="{9AEE111D-49E9-4FCE-9144-CAFC989DA44C}" type="presOf" srcId="{53BAAEE2-3CCE-46AB-848C-2689C9287901}" destId="{BB6C8D2C-7325-4E28-A43B-C249109593C3}" srcOrd="1" destOrd="0" presId="urn:microsoft.com/office/officeart/2005/8/layout/vProcess5"/>
    <dgm:cxn modelId="{06DC5B26-9BA1-4ED6-9EDA-D3187C8B8CF7}" type="presOf" srcId="{49DC5482-CC6C-498C-B759-9DBDB4A2F6A9}" destId="{FCD97714-4432-4C4D-B723-C671279A486E}" srcOrd="1" destOrd="0" presId="urn:microsoft.com/office/officeart/2005/8/layout/vProcess5"/>
    <dgm:cxn modelId="{592A2765-AA3C-423B-A466-6FEC1B2ED57F}" srcId="{2B862C01-D358-46FB-880D-49EA032ABD10}" destId="{E6639CDB-6741-4B2B-9AF7-659E8191F4E5}" srcOrd="2" destOrd="0" parTransId="{564CF774-B5D9-4627-AF75-8B17E36B51A6}" sibTransId="{32FF3863-D442-4A14-BCA1-4AC027D5022D}"/>
    <dgm:cxn modelId="{7DBC6B76-3ED3-4F93-9FBF-4A6382190EC4}" type="presOf" srcId="{D35892CC-2ABC-4A35-898B-B4B2414B058A}" destId="{BC1BBA0F-59EE-4488-8C84-405CC15174E6}" srcOrd="0" destOrd="0" presId="urn:microsoft.com/office/officeart/2005/8/layout/vProcess5"/>
    <dgm:cxn modelId="{79053857-4B74-41DB-8CC3-94F64A6F4FFC}" type="presOf" srcId="{2B862C01-D358-46FB-880D-49EA032ABD10}" destId="{06281951-DE47-4303-922C-A2A071B51387}" srcOrd="0" destOrd="0" presId="urn:microsoft.com/office/officeart/2005/8/layout/vProcess5"/>
    <dgm:cxn modelId="{E7D5B17B-C3EC-49AF-B663-0EDC9A8F38A7}" type="presOf" srcId="{E6639CDB-6741-4B2B-9AF7-659E8191F4E5}" destId="{EAABE8E9-4BD8-4B2C-9E22-56EA0EA08415}" srcOrd="1" destOrd="0" presId="urn:microsoft.com/office/officeart/2005/8/layout/vProcess5"/>
    <dgm:cxn modelId="{9CB6477F-352A-446A-AEEE-A26A6E9CC912}" srcId="{2B862C01-D358-46FB-880D-49EA032ABD10}" destId="{988801B3-705B-4E3E-9640-AE4592612BF8}" srcOrd="4" destOrd="0" parTransId="{2AA6F7B0-A5D7-48C5-8A21-C9E7A570C7AB}" sibTransId="{10DD2E7F-1F4D-4E8B-9A2C-8479E4996665}"/>
    <dgm:cxn modelId="{23AFFD85-0239-4CFE-BC07-7A238A623281}" type="presOf" srcId="{988801B3-705B-4E3E-9640-AE4592612BF8}" destId="{01FE354F-90D3-4814-9E2D-4F6CE48AE738}" srcOrd="1" destOrd="0" presId="urn:microsoft.com/office/officeart/2005/8/layout/vProcess5"/>
    <dgm:cxn modelId="{BCE8A28E-DB57-4B5A-B2EE-6A642A371423}" type="presOf" srcId="{988801B3-705B-4E3E-9640-AE4592612BF8}" destId="{627AC66B-7723-426D-AEAF-15AAE094288C}" srcOrd="0" destOrd="0" presId="urn:microsoft.com/office/officeart/2005/8/layout/vProcess5"/>
    <dgm:cxn modelId="{E3091990-6474-41BF-B554-564BC58C4737}" type="presOf" srcId="{53BAAEE2-3CCE-46AB-848C-2689C9287901}" destId="{62F9DAB6-5DEC-4830-92B3-67D1BCB770A4}" srcOrd="0" destOrd="0" presId="urn:microsoft.com/office/officeart/2005/8/layout/vProcess5"/>
    <dgm:cxn modelId="{0EA24590-2A7C-438C-934E-39C80BD8B124}" type="presOf" srcId="{99F1C28F-8702-446B-9DBE-DB2E317488A6}" destId="{FF303A8E-1B75-4409-B04B-D890694B60BB}" srcOrd="1" destOrd="0" presId="urn:microsoft.com/office/officeart/2005/8/layout/vProcess5"/>
    <dgm:cxn modelId="{0BED7795-FFC2-4350-B951-195C7D52B139}" type="presOf" srcId="{E6639CDB-6741-4B2B-9AF7-659E8191F4E5}" destId="{873F8D7D-F8AA-4782-93FA-2A18F6CA3688}" srcOrd="0" destOrd="0" presId="urn:microsoft.com/office/officeart/2005/8/layout/vProcess5"/>
    <dgm:cxn modelId="{0025F4A9-CE84-4793-B0AC-8EE444189BEF}" type="presOf" srcId="{E8C4FF4A-3CC6-4A66-B953-F240249139C6}" destId="{3B0A4DBC-F605-4D7C-A3FA-974BAD744E3E}" srcOrd="0" destOrd="0" presId="urn:microsoft.com/office/officeart/2005/8/layout/vProcess5"/>
    <dgm:cxn modelId="{AC92C9B0-E4DF-45F6-BB31-7FAC1AF482B5}" srcId="{2B862C01-D358-46FB-880D-49EA032ABD10}" destId="{53BAAEE2-3CCE-46AB-848C-2689C9287901}" srcOrd="1" destOrd="0" parTransId="{36E2520B-2678-42AA-B56D-816C19C5944E}" sibTransId="{D35892CC-2ABC-4A35-898B-B4B2414B058A}"/>
    <dgm:cxn modelId="{E8B930B6-5316-4C86-9A4F-CB2E3DCD1517}" type="presOf" srcId="{609C8A31-A0E4-4D56-87CD-D225E493375D}" destId="{8CCD6786-A992-4B42-9F9C-4D411E60E3C9}" srcOrd="0" destOrd="0" presId="urn:microsoft.com/office/officeart/2005/8/layout/vProcess5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113FD7BD-AB98-453B-B3A1-6DDF30A0F135}" type="presOf" srcId="{32FF3863-D442-4A14-BCA1-4AC027D5022D}" destId="{2C7E3119-1D7E-4ADC-9F03-4B5E79AA1113}" srcOrd="0" destOrd="0" presId="urn:microsoft.com/office/officeart/2005/8/layout/vProcess5"/>
    <dgm:cxn modelId="{7E1DC6EE-C010-44F8-AEFF-79DDAE8A6865}" type="presOf" srcId="{99F1C28F-8702-446B-9DBE-DB2E317488A6}" destId="{3D81F365-B981-4463-8C7C-EF485CD0DAF6}" srcOrd="0" destOrd="0" presId="urn:microsoft.com/office/officeart/2005/8/layout/vProcess5"/>
    <dgm:cxn modelId="{1E23A67A-EB21-4535-A8B7-28579AA82C8E}" type="presParOf" srcId="{06281951-DE47-4303-922C-A2A071B51387}" destId="{BDE53B74-8DA6-424E-9CAD-995E069312C8}" srcOrd="0" destOrd="0" presId="urn:microsoft.com/office/officeart/2005/8/layout/vProcess5"/>
    <dgm:cxn modelId="{DBF97878-D78C-4ED8-9D35-55B958DBF714}" type="presParOf" srcId="{06281951-DE47-4303-922C-A2A071B51387}" destId="{3D81F365-B981-4463-8C7C-EF485CD0DAF6}" srcOrd="1" destOrd="0" presId="urn:microsoft.com/office/officeart/2005/8/layout/vProcess5"/>
    <dgm:cxn modelId="{C3DC6BCD-1739-477C-96DA-A75AEF46EC45}" type="presParOf" srcId="{06281951-DE47-4303-922C-A2A071B51387}" destId="{62F9DAB6-5DEC-4830-92B3-67D1BCB770A4}" srcOrd="2" destOrd="0" presId="urn:microsoft.com/office/officeart/2005/8/layout/vProcess5"/>
    <dgm:cxn modelId="{B70DFAEA-6FCC-46AC-B0F0-917A749ADAE0}" type="presParOf" srcId="{06281951-DE47-4303-922C-A2A071B51387}" destId="{873F8D7D-F8AA-4782-93FA-2A18F6CA3688}" srcOrd="3" destOrd="0" presId="urn:microsoft.com/office/officeart/2005/8/layout/vProcess5"/>
    <dgm:cxn modelId="{34A861A2-BA81-4319-B07A-2B9D8EC235AC}" type="presParOf" srcId="{06281951-DE47-4303-922C-A2A071B51387}" destId="{F72D593D-8A93-4C9A-9833-09C33DC494E5}" srcOrd="4" destOrd="0" presId="urn:microsoft.com/office/officeart/2005/8/layout/vProcess5"/>
    <dgm:cxn modelId="{74F1F2C0-F38D-4D1E-81BC-F76000DB0225}" type="presParOf" srcId="{06281951-DE47-4303-922C-A2A071B51387}" destId="{627AC66B-7723-426D-AEAF-15AAE094288C}" srcOrd="5" destOrd="0" presId="urn:microsoft.com/office/officeart/2005/8/layout/vProcess5"/>
    <dgm:cxn modelId="{E21B84C6-EA99-42BA-932E-0AA571A674C3}" type="presParOf" srcId="{06281951-DE47-4303-922C-A2A071B51387}" destId="{3B0A4DBC-F605-4D7C-A3FA-974BAD744E3E}" srcOrd="6" destOrd="0" presId="urn:microsoft.com/office/officeart/2005/8/layout/vProcess5"/>
    <dgm:cxn modelId="{1FF77B42-F125-46A5-8523-1C9A3F2D0B64}" type="presParOf" srcId="{06281951-DE47-4303-922C-A2A071B51387}" destId="{BC1BBA0F-59EE-4488-8C84-405CC15174E6}" srcOrd="7" destOrd="0" presId="urn:microsoft.com/office/officeart/2005/8/layout/vProcess5"/>
    <dgm:cxn modelId="{C780C179-EC02-4CC6-9891-978B2F9BD5EE}" type="presParOf" srcId="{06281951-DE47-4303-922C-A2A071B51387}" destId="{2C7E3119-1D7E-4ADC-9F03-4B5E79AA1113}" srcOrd="8" destOrd="0" presId="urn:microsoft.com/office/officeart/2005/8/layout/vProcess5"/>
    <dgm:cxn modelId="{ECF361CE-4594-42FD-8DA4-0E777D176AC9}" type="presParOf" srcId="{06281951-DE47-4303-922C-A2A071B51387}" destId="{8CCD6786-A992-4B42-9F9C-4D411E60E3C9}" srcOrd="9" destOrd="0" presId="urn:microsoft.com/office/officeart/2005/8/layout/vProcess5"/>
    <dgm:cxn modelId="{347464D0-8E0A-4061-87B5-B31CE51A2BB9}" type="presParOf" srcId="{06281951-DE47-4303-922C-A2A071B51387}" destId="{FF303A8E-1B75-4409-B04B-D890694B60BB}" srcOrd="10" destOrd="0" presId="urn:microsoft.com/office/officeart/2005/8/layout/vProcess5"/>
    <dgm:cxn modelId="{12EA8A7D-B81C-42A0-9FD6-94F44170E10B}" type="presParOf" srcId="{06281951-DE47-4303-922C-A2A071B51387}" destId="{BB6C8D2C-7325-4E28-A43B-C249109593C3}" srcOrd="11" destOrd="0" presId="urn:microsoft.com/office/officeart/2005/8/layout/vProcess5"/>
    <dgm:cxn modelId="{5E351BE7-051F-4F66-8818-27BDC1C1D434}" type="presParOf" srcId="{06281951-DE47-4303-922C-A2A071B51387}" destId="{EAABE8E9-4BD8-4B2C-9E22-56EA0EA08415}" srcOrd="12" destOrd="0" presId="urn:microsoft.com/office/officeart/2005/8/layout/vProcess5"/>
    <dgm:cxn modelId="{949EEC58-A066-43E0-8DAB-3D6E59339A5C}" type="presParOf" srcId="{06281951-DE47-4303-922C-A2A071B51387}" destId="{FCD97714-4432-4C4D-B723-C671279A486E}" srcOrd="13" destOrd="0" presId="urn:microsoft.com/office/officeart/2005/8/layout/vProcess5"/>
    <dgm:cxn modelId="{A00D3BFA-FDF4-432B-88ED-160BB0BA38A4}" type="presParOf" srcId="{06281951-DE47-4303-922C-A2A071B51387}" destId="{01FE354F-90D3-4814-9E2D-4F6CE48AE73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Funciona a través del navegador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1FF59F40-D542-4D50-AEFD-ADD333A7F158}">
      <dgm:prSet phldr="0"/>
      <dgm:spPr/>
      <dgm:t>
        <a:bodyPr/>
        <a:lstStyle/>
        <a:p>
          <a:r>
            <a:rPr lang="es-ES">
              <a:latin typeface="Rockwell Condensed" panose="02060603050405020104"/>
            </a:rPr>
            <a:t>Responsiva</a:t>
          </a:r>
        </a:p>
      </dgm:t>
    </dgm:pt>
    <dgm:pt modelId="{22529FA4-8479-43F8-AB78-C1EB394EA593}" type="parTrans" cxnId="{4558CDE2-693A-48B3-9373-21CDE24AD9BB}">
      <dgm:prSet/>
      <dgm:spPr/>
      <dgm:t>
        <a:bodyPr/>
        <a:lstStyle/>
        <a:p>
          <a:endParaRPr lang="es-ES"/>
        </a:p>
      </dgm:t>
    </dgm:pt>
    <dgm:pt modelId="{67EB70E6-8483-4B71-90AE-31C17D57DDBA}" type="sibTrans" cxnId="{4558CDE2-693A-48B3-9373-21CDE24AD9BB}">
      <dgm:prSet/>
      <dgm:spPr/>
      <dgm:t>
        <a:bodyPr/>
        <a:lstStyle/>
        <a:p>
          <a:endParaRPr lang="es-ES"/>
        </a:p>
      </dgm:t>
    </dgm:pt>
    <dgm:pt modelId="{75DF2045-BAA7-4D85-A2B3-40D4D47F841A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Diseño por componentes</a:t>
          </a:r>
        </a:p>
      </dgm:t>
    </dgm:pt>
    <dgm:pt modelId="{0ADF5816-CC8D-470F-97AC-69485551701A}" type="parTrans" cxnId="{8A5178F6-A124-4165-98F9-6A447F329716}">
      <dgm:prSet/>
      <dgm:spPr/>
      <dgm:t>
        <a:bodyPr/>
        <a:lstStyle/>
        <a:p>
          <a:endParaRPr lang="es-ES"/>
        </a:p>
      </dgm:t>
    </dgm:pt>
    <dgm:pt modelId="{63607C1C-DF70-4653-820E-9CB21ED155F2}" type="sibTrans" cxnId="{8A5178F6-A124-4165-98F9-6A447F329716}">
      <dgm:prSet/>
      <dgm:spPr/>
      <dgm:t>
        <a:bodyPr/>
        <a:lstStyle/>
        <a:p>
          <a:endParaRPr lang="es-ES"/>
        </a:p>
      </dgm:t>
    </dgm:pt>
    <dgm:pt modelId="{1814432A-3354-419B-B24F-1D36899E9B30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Single page app</a:t>
          </a:r>
        </a:p>
      </dgm:t>
    </dgm:pt>
    <dgm:pt modelId="{4D667992-986A-4A01-BA6B-EAE58B6FBE8F}" type="parTrans" cxnId="{3E2F2637-631A-4E22-B4B0-FE8B83018311}">
      <dgm:prSet/>
      <dgm:spPr/>
      <dgm:t>
        <a:bodyPr/>
        <a:lstStyle/>
        <a:p>
          <a:endParaRPr lang="es-ES"/>
        </a:p>
      </dgm:t>
    </dgm:pt>
    <dgm:pt modelId="{ED33863D-0556-4291-8116-F50D2B151AFB}" type="sibTrans" cxnId="{3E2F2637-631A-4E22-B4B0-FE8B83018311}">
      <dgm:prSet/>
      <dgm:spPr/>
      <dgm:t>
        <a:bodyPr/>
        <a:lstStyle/>
        <a:p>
          <a:endParaRPr lang="es-ES"/>
        </a:p>
      </dgm:t>
    </dgm:pt>
    <dgm:pt modelId="{E0200D65-E842-4DBB-AAF4-501A12B49FCE}" type="pres">
      <dgm:prSet presAssocID="{2B862C01-D358-46FB-880D-49EA032ABD10}" presName="diagram" presStyleCnt="0">
        <dgm:presLayoutVars>
          <dgm:dir/>
          <dgm:resizeHandles val="exact"/>
        </dgm:presLayoutVars>
      </dgm:prSet>
      <dgm:spPr/>
    </dgm:pt>
    <dgm:pt modelId="{B65CB7B4-347C-45A7-AE96-1D2D4E742D5D}" type="pres">
      <dgm:prSet presAssocID="{99F1C28F-8702-446B-9DBE-DB2E317488A6}" presName="node" presStyleLbl="node1" presStyleIdx="0" presStyleCnt="4">
        <dgm:presLayoutVars>
          <dgm:bulletEnabled val="1"/>
        </dgm:presLayoutVars>
      </dgm:prSet>
      <dgm:spPr/>
    </dgm:pt>
    <dgm:pt modelId="{0A18F25A-2FD7-4410-9494-766EB16B9CBF}" type="pres">
      <dgm:prSet presAssocID="{E8C4FF4A-3CC6-4A66-B953-F240249139C6}" presName="sibTrans" presStyleCnt="0"/>
      <dgm:spPr/>
    </dgm:pt>
    <dgm:pt modelId="{A181377D-241E-4345-99F8-D2471511047A}" type="pres">
      <dgm:prSet presAssocID="{1FF59F40-D542-4D50-AEFD-ADD333A7F158}" presName="node" presStyleLbl="node1" presStyleIdx="1" presStyleCnt="4">
        <dgm:presLayoutVars>
          <dgm:bulletEnabled val="1"/>
        </dgm:presLayoutVars>
      </dgm:prSet>
      <dgm:spPr/>
    </dgm:pt>
    <dgm:pt modelId="{2271567E-38A1-4BEA-B9C8-8C7DEFC60456}" type="pres">
      <dgm:prSet presAssocID="{67EB70E6-8483-4B71-90AE-31C17D57DDBA}" presName="sibTrans" presStyleCnt="0"/>
      <dgm:spPr/>
    </dgm:pt>
    <dgm:pt modelId="{6E6E6DBB-1F6F-494A-BC01-5647F4794BD3}" type="pres">
      <dgm:prSet presAssocID="{75DF2045-BAA7-4D85-A2B3-40D4D47F841A}" presName="node" presStyleLbl="node1" presStyleIdx="2" presStyleCnt="4">
        <dgm:presLayoutVars>
          <dgm:bulletEnabled val="1"/>
        </dgm:presLayoutVars>
      </dgm:prSet>
      <dgm:spPr/>
    </dgm:pt>
    <dgm:pt modelId="{FBB256A0-8F3F-4A6A-B22C-58A5F6E9DBE4}" type="pres">
      <dgm:prSet presAssocID="{63607C1C-DF70-4653-820E-9CB21ED155F2}" presName="sibTrans" presStyleCnt="0"/>
      <dgm:spPr/>
    </dgm:pt>
    <dgm:pt modelId="{4A2923DD-E7A5-4673-B73A-57CCC8C0507A}" type="pres">
      <dgm:prSet presAssocID="{1814432A-3354-419B-B24F-1D36899E9B30}" presName="node" presStyleLbl="node1" presStyleIdx="3" presStyleCnt="4">
        <dgm:presLayoutVars>
          <dgm:bulletEnabled val="1"/>
        </dgm:presLayoutVars>
      </dgm:prSet>
      <dgm:spPr/>
    </dgm:pt>
  </dgm:ptLst>
  <dgm:cxnLst>
    <dgm:cxn modelId="{C1BB6C25-BBC5-4BB4-A0E6-88B58490D525}" type="presOf" srcId="{1FF59F40-D542-4D50-AEFD-ADD333A7F158}" destId="{A181377D-241E-4345-99F8-D2471511047A}" srcOrd="0" destOrd="0" presId="urn:microsoft.com/office/officeart/2005/8/layout/default"/>
    <dgm:cxn modelId="{F73D3428-61FB-40B0-AA8C-8F448FBFBD12}" type="presOf" srcId="{99F1C28F-8702-446B-9DBE-DB2E317488A6}" destId="{B65CB7B4-347C-45A7-AE96-1D2D4E742D5D}" srcOrd="0" destOrd="0" presId="urn:microsoft.com/office/officeart/2005/8/layout/default"/>
    <dgm:cxn modelId="{3E2F2637-631A-4E22-B4B0-FE8B83018311}" srcId="{2B862C01-D358-46FB-880D-49EA032ABD10}" destId="{1814432A-3354-419B-B24F-1D36899E9B30}" srcOrd="3" destOrd="0" parTransId="{4D667992-986A-4A01-BA6B-EAE58B6FBE8F}" sibTransId="{ED33863D-0556-4291-8116-F50D2B151AFB}"/>
    <dgm:cxn modelId="{46F4029D-7B92-4329-AC01-D4312AAD31BA}" type="presOf" srcId="{75DF2045-BAA7-4D85-A2B3-40D4D47F841A}" destId="{6E6E6DBB-1F6F-494A-BC01-5647F4794BD3}" srcOrd="0" destOrd="0" presId="urn:microsoft.com/office/officeart/2005/8/layout/default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27C801C9-4938-4BF6-A13E-BB327056D117}" type="presOf" srcId="{2B862C01-D358-46FB-880D-49EA032ABD10}" destId="{E0200D65-E842-4DBB-AAF4-501A12B49FCE}" srcOrd="0" destOrd="0" presId="urn:microsoft.com/office/officeart/2005/8/layout/default"/>
    <dgm:cxn modelId="{4558CDE2-693A-48B3-9373-21CDE24AD9BB}" srcId="{2B862C01-D358-46FB-880D-49EA032ABD10}" destId="{1FF59F40-D542-4D50-AEFD-ADD333A7F158}" srcOrd="1" destOrd="0" parTransId="{22529FA4-8479-43F8-AB78-C1EB394EA593}" sibTransId="{67EB70E6-8483-4B71-90AE-31C17D57DDBA}"/>
    <dgm:cxn modelId="{475144F4-789B-4FCF-A907-876EDF63C186}" type="presOf" srcId="{1814432A-3354-419B-B24F-1D36899E9B30}" destId="{4A2923DD-E7A5-4673-B73A-57CCC8C0507A}" srcOrd="0" destOrd="0" presId="urn:microsoft.com/office/officeart/2005/8/layout/default"/>
    <dgm:cxn modelId="{8A5178F6-A124-4165-98F9-6A447F329716}" srcId="{2B862C01-D358-46FB-880D-49EA032ABD10}" destId="{75DF2045-BAA7-4D85-A2B3-40D4D47F841A}" srcOrd="2" destOrd="0" parTransId="{0ADF5816-CC8D-470F-97AC-69485551701A}" sibTransId="{63607C1C-DF70-4653-820E-9CB21ED155F2}"/>
    <dgm:cxn modelId="{6F89A20B-C53F-4611-AACD-DC9D046AC178}" type="presParOf" srcId="{E0200D65-E842-4DBB-AAF4-501A12B49FCE}" destId="{B65CB7B4-347C-45A7-AE96-1D2D4E742D5D}" srcOrd="0" destOrd="0" presId="urn:microsoft.com/office/officeart/2005/8/layout/default"/>
    <dgm:cxn modelId="{A27BB463-2422-4560-B14C-3830107BC848}" type="presParOf" srcId="{E0200D65-E842-4DBB-AAF4-501A12B49FCE}" destId="{0A18F25A-2FD7-4410-9494-766EB16B9CBF}" srcOrd="1" destOrd="0" presId="urn:microsoft.com/office/officeart/2005/8/layout/default"/>
    <dgm:cxn modelId="{4A59634B-C9CE-469B-A024-07814657C0D8}" type="presParOf" srcId="{E0200D65-E842-4DBB-AAF4-501A12B49FCE}" destId="{A181377D-241E-4345-99F8-D2471511047A}" srcOrd="2" destOrd="0" presId="urn:microsoft.com/office/officeart/2005/8/layout/default"/>
    <dgm:cxn modelId="{A7341240-5D8A-4B83-AFCB-3E56E047C884}" type="presParOf" srcId="{E0200D65-E842-4DBB-AAF4-501A12B49FCE}" destId="{2271567E-38A1-4BEA-B9C8-8C7DEFC60456}" srcOrd="3" destOrd="0" presId="urn:microsoft.com/office/officeart/2005/8/layout/default"/>
    <dgm:cxn modelId="{777D8910-4DAD-4496-BC4E-A2DA7619146E}" type="presParOf" srcId="{E0200D65-E842-4DBB-AAF4-501A12B49FCE}" destId="{6E6E6DBB-1F6F-494A-BC01-5647F4794BD3}" srcOrd="4" destOrd="0" presId="urn:microsoft.com/office/officeart/2005/8/layout/default"/>
    <dgm:cxn modelId="{5BA582C1-2049-48E5-84B2-81C66FC48E75}" type="presParOf" srcId="{E0200D65-E842-4DBB-AAF4-501A12B49FCE}" destId="{FBB256A0-8F3F-4A6A-B22C-58A5F6E9DBE4}" srcOrd="5" destOrd="0" presId="urn:microsoft.com/office/officeart/2005/8/layout/default"/>
    <dgm:cxn modelId="{AD22476C-FEEB-4A61-8DCA-E00BFD910C06}" type="presParOf" srcId="{E0200D65-E842-4DBB-AAF4-501A12B49FCE}" destId="{4A2923DD-E7A5-4673-B73A-57CCC8C0507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Android nativo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E6639CDB-6741-4B2B-9AF7-659E8191F4E5}">
      <dgm:prSet/>
      <dgm:spPr/>
      <dgm:t>
        <a:bodyPr/>
        <a:lstStyle/>
        <a:p>
          <a:r>
            <a:rPr lang="es-ES">
              <a:latin typeface="Rockwell Condensed" panose="02060603050405020104"/>
            </a:rPr>
            <a:t>Robusta</a:t>
          </a:r>
          <a:endParaRPr lang="es-ES"/>
        </a:p>
      </dgm:t>
    </dgm:pt>
    <dgm:pt modelId="{564CF774-B5D9-4627-AF75-8B17E36B51A6}" type="parTrans" cxnId="{592A2765-AA3C-423B-A466-6FEC1B2ED57F}">
      <dgm:prSet/>
      <dgm:spPr/>
      <dgm:t>
        <a:bodyPr/>
        <a:lstStyle/>
        <a:p>
          <a:endParaRPr lang="en-US"/>
        </a:p>
      </dgm:t>
    </dgm:pt>
    <dgm:pt modelId="{32FF3863-D442-4A14-BCA1-4AC027D5022D}" type="sibTrans" cxnId="{592A2765-AA3C-423B-A466-6FEC1B2ED57F}">
      <dgm:prSet/>
      <dgm:spPr/>
      <dgm:t>
        <a:bodyPr/>
        <a:lstStyle/>
        <a:p>
          <a:endParaRPr lang="en-US"/>
        </a:p>
      </dgm:t>
    </dgm:pt>
    <dgm:pt modelId="{988801B3-705B-4E3E-9640-AE4592612BF8}">
      <dgm:prSet/>
      <dgm:spPr/>
      <dgm:t>
        <a:bodyPr/>
        <a:lstStyle/>
        <a:p>
          <a:r>
            <a:rPr lang="es-ES">
              <a:latin typeface="Rockwell Condensed" panose="02060603050405020104"/>
            </a:rPr>
            <a:t>Portable</a:t>
          </a:r>
          <a:endParaRPr lang="es-ES"/>
        </a:p>
      </dgm:t>
    </dgm:pt>
    <dgm:pt modelId="{2AA6F7B0-A5D7-48C5-8A21-C9E7A570C7AB}" type="parTrans" cxnId="{9CB6477F-352A-446A-AEEE-A26A6E9CC912}">
      <dgm:prSet/>
      <dgm:spPr/>
      <dgm:t>
        <a:bodyPr/>
        <a:lstStyle/>
        <a:p>
          <a:endParaRPr lang="en-US"/>
        </a:p>
      </dgm:t>
    </dgm:pt>
    <dgm:pt modelId="{10DD2E7F-1F4D-4E8B-9A2C-8479E4996665}" type="sibTrans" cxnId="{9CB6477F-352A-446A-AEEE-A26A6E9CC912}">
      <dgm:prSet/>
      <dgm:spPr/>
      <dgm:t>
        <a:bodyPr/>
        <a:lstStyle/>
        <a:p>
          <a:endParaRPr lang="en-US"/>
        </a:p>
      </dgm:t>
    </dgm:pt>
    <dgm:pt modelId="{FB9B93E7-0A66-49E3-84CF-E67ADC01AF68}">
      <dgm:prSet/>
      <dgm:spPr/>
      <dgm:t>
        <a:bodyPr/>
        <a:lstStyle/>
        <a:p>
          <a:r>
            <a:rPr lang="es-ES">
              <a:latin typeface="Rockwell Condensed" panose="02060603050405020104"/>
            </a:rPr>
            <a:t>Estética</a:t>
          </a:r>
          <a:endParaRPr lang="es-ES"/>
        </a:p>
      </dgm:t>
    </dgm:pt>
    <dgm:pt modelId="{B08DF699-A44F-4A9A-AB3D-5A4188DD3FE2}" type="parTrans" cxnId="{00CBB857-A671-4F69-B1C6-514197E9BEF1}">
      <dgm:prSet/>
      <dgm:spPr/>
      <dgm:t>
        <a:bodyPr/>
        <a:lstStyle/>
        <a:p>
          <a:endParaRPr lang="en-US"/>
        </a:p>
      </dgm:t>
    </dgm:pt>
    <dgm:pt modelId="{EAAA4B91-FA2B-4C59-BA8E-9B87FC3B93F8}" type="sibTrans" cxnId="{00CBB857-A671-4F69-B1C6-514197E9BEF1}">
      <dgm:prSet/>
      <dgm:spPr/>
      <dgm:t>
        <a:bodyPr/>
        <a:lstStyle/>
        <a:p>
          <a:endParaRPr lang="en-US"/>
        </a:p>
      </dgm:t>
    </dgm:pt>
    <dgm:pt modelId="{4014A4C1-F62D-4939-BFE2-0D782DE5F0DF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Fácil de usar</a:t>
          </a:r>
          <a:endParaRPr lang="en-US"/>
        </a:p>
      </dgm:t>
    </dgm:pt>
    <dgm:pt modelId="{8957082E-96F4-4FBA-8DE3-D84C0CE2D986}" type="parTrans" cxnId="{36B956DA-D634-40CF-A2A8-DF2ECB65059B}">
      <dgm:prSet/>
      <dgm:spPr/>
      <dgm:t>
        <a:bodyPr/>
        <a:lstStyle/>
        <a:p>
          <a:endParaRPr lang="en-US"/>
        </a:p>
      </dgm:t>
    </dgm:pt>
    <dgm:pt modelId="{6389FA10-66C3-42C9-A586-82E2E8E53D3D}" type="sibTrans" cxnId="{36B956DA-D634-40CF-A2A8-DF2ECB65059B}">
      <dgm:prSet/>
      <dgm:spPr/>
      <dgm:t>
        <a:bodyPr/>
        <a:lstStyle/>
        <a:p>
          <a:endParaRPr lang="en-US"/>
        </a:p>
      </dgm:t>
    </dgm:pt>
    <dgm:pt modelId="{53BAAEE2-3CCE-46AB-848C-2689C9287901}">
      <dgm:prSet phldr="0"/>
      <dgm:spPr/>
      <dgm:t>
        <a:bodyPr/>
        <a:lstStyle/>
        <a:p>
          <a:r>
            <a:rPr lang="es-ES">
              <a:latin typeface="Rockwell Condensed" panose="02060603050405020104"/>
            </a:rPr>
            <a:t>MVVM</a:t>
          </a:r>
        </a:p>
      </dgm:t>
    </dgm:pt>
    <dgm:pt modelId="{36E2520B-2678-42AA-B56D-816C19C5944E}" type="parTrans" cxnId="{AC92C9B0-E4DF-45F6-BB31-7FAC1AF482B5}">
      <dgm:prSet/>
      <dgm:spPr/>
    </dgm:pt>
    <dgm:pt modelId="{D35892CC-2ABC-4A35-898B-B4B2414B058A}" type="sibTrans" cxnId="{AC92C9B0-E4DF-45F6-BB31-7FAC1AF482B5}">
      <dgm:prSet/>
      <dgm:spPr/>
      <dgm:t>
        <a:bodyPr/>
        <a:lstStyle/>
        <a:p>
          <a:endParaRPr lang="es-ES"/>
        </a:p>
      </dgm:t>
    </dgm:pt>
    <dgm:pt modelId="{3EDCD3DD-5823-411F-86A9-31F6401C2D62}" type="pres">
      <dgm:prSet presAssocID="{2B862C01-D358-46FB-880D-49EA032ABD10}" presName="diagram" presStyleCnt="0">
        <dgm:presLayoutVars>
          <dgm:dir/>
          <dgm:resizeHandles val="exact"/>
        </dgm:presLayoutVars>
      </dgm:prSet>
      <dgm:spPr/>
    </dgm:pt>
    <dgm:pt modelId="{41C76FED-2240-4F88-838A-26BD9716921F}" type="pres">
      <dgm:prSet presAssocID="{99F1C28F-8702-446B-9DBE-DB2E317488A6}" presName="node" presStyleLbl="node1" presStyleIdx="0" presStyleCnt="6">
        <dgm:presLayoutVars>
          <dgm:bulletEnabled val="1"/>
        </dgm:presLayoutVars>
      </dgm:prSet>
      <dgm:spPr/>
    </dgm:pt>
    <dgm:pt modelId="{2C0A611F-9CD9-4C80-88A8-1A283C27972A}" type="pres">
      <dgm:prSet presAssocID="{E8C4FF4A-3CC6-4A66-B953-F240249139C6}" presName="sibTrans" presStyleCnt="0"/>
      <dgm:spPr/>
    </dgm:pt>
    <dgm:pt modelId="{BBEBCA16-423D-4520-9FC9-DF08FF2882CB}" type="pres">
      <dgm:prSet presAssocID="{53BAAEE2-3CCE-46AB-848C-2689C9287901}" presName="node" presStyleLbl="node1" presStyleIdx="1" presStyleCnt="6">
        <dgm:presLayoutVars>
          <dgm:bulletEnabled val="1"/>
        </dgm:presLayoutVars>
      </dgm:prSet>
      <dgm:spPr/>
    </dgm:pt>
    <dgm:pt modelId="{5AE6708D-5665-4DBE-AD96-F09888727219}" type="pres">
      <dgm:prSet presAssocID="{D35892CC-2ABC-4A35-898B-B4B2414B058A}" presName="sibTrans" presStyleCnt="0"/>
      <dgm:spPr/>
    </dgm:pt>
    <dgm:pt modelId="{6AF18586-318D-4EF7-8C42-EAAE5889E086}" type="pres">
      <dgm:prSet presAssocID="{E6639CDB-6741-4B2B-9AF7-659E8191F4E5}" presName="node" presStyleLbl="node1" presStyleIdx="2" presStyleCnt="6">
        <dgm:presLayoutVars>
          <dgm:bulletEnabled val="1"/>
        </dgm:presLayoutVars>
      </dgm:prSet>
      <dgm:spPr/>
    </dgm:pt>
    <dgm:pt modelId="{596A73B3-CEDB-4FA1-BB09-BCFDF3717A38}" type="pres">
      <dgm:prSet presAssocID="{32FF3863-D442-4A14-BCA1-4AC027D5022D}" presName="sibTrans" presStyleCnt="0"/>
      <dgm:spPr/>
    </dgm:pt>
    <dgm:pt modelId="{D7ACEE53-F013-470A-B3B0-D34ECCE1362F}" type="pres">
      <dgm:prSet presAssocID="{988801B3-705B-4E3E-9640-AE4592612BF8}" presName="node" presStyleLbl="node1" presStyleIdx="3" presStyleCnt="6">
        <dgm:presLayoutVars>
          <dgm:bulletEnabled val="1"/>
        </dgm:presLayoutVars>
      </dgm:prSet>
      <dgm:spPr/>
    </dgm:pt>
    <dgm:pt modelId="{7AE9801A-A4B8-41D6-B34F-0428D4CC8300}" type="pres">
      <dgm:prSet presAssocID="{10DD2E7F-1F4D-4E8B-9A2C-8479E4996665}" presName="sibTrans" presStyleCnt="0"/>
      <dgm:spPr/>
    </dgm:pt>
    <dgm:pt modelId="{D072259D-D065-4B20-AB37-A0C795BD92CE}" type="pres">
      <dgm:prSet presAssocID="{FB9B93E7-0A66-49E3-84CF-E67ADC01AF68}" presName="node" presStyleLbl="node1" presStyleIdx="4" presStyleCnt="6">
        <dgm:presLayoutVars>
          <dgm:bulletEnabled val="1"/>
        </dgm:presLayoutVars>
      </dgm:prSet>
      <dgm:spPr/>
    </dgm:pt>
    <dgm:pt modelId="{1239E309-4BAE-43EB-AEF3-31F5D1D4A9C0}" type="pres">
      <dgm:prSet presAssocID="{EAAA4B91-FA2B-4C59-BA8E-9B87FC3B93F8}" presName="sibTrans" presStyleCnt="0"/>
      <dgm:spPr/>
    </dgm:pt>
    <dgm:pt modelId="{5A5EA48D-9D50-4A01-BB2F-97023DA3631C}" type="pres">
      <dgm:prSet presAssocID="{4014A4C1-F62D-4939-BFE2-0D782DE5F0DF}" presName="node" presStyleLbl="node1" presStyleIdx="5" presStyleCnt="6">
        <dgm:presLayoutVars>
          <dgm:bulletEnabled val="1"/>
        </dgm:presLayoutVars>
      </dgm:prSet>
      <dgm:spPr/>
    </dgm:pt>
  </dgm:ptLst>
  <dgm:cxnLst>
    <dgm:cxn modelId="{0B285215-C462-48D7-AB76-2A7411C43EEC}" type="presOf" srcId="{988801B3-705B-4E3E-9640-AE4592612BF8}" destId="{D7ACEE53-F013-470A-B3B0-D34ECCE1362F}" srcOrd="0" destOrd="0" presId="urn:microsoft.com/office/officeart/2005/8/layout/default"/>
    <dgm:cxn modelId="{AC3D0D5C-892D-4FCF-9F10-D47AAB3D25F5}" type="presOf" srcId="{53BAAEE2-3CCE-46AB-848C-2689C9287901}" destId="{BBEBCA16-423D-4520-9FC9-DF08FF2882CB}" srcOrd="0" destOrd="0" presId="urn:microsoft.com/office/officeart/2005/8/layout/default"/>
    <dgm:cxn modelId="{592A2765-AA3C-423B-A466-6FEC1B2ED57F}" srcId="{2B862C01-D358-46FB-880D-49EA032ABD10}" destId="{E6639CDB-6741-4B2B-9AF7-659E8191F4E5}" srcOrd="2" destOrd="0" parTransId="{564CF774-B5D9-4627-AF75-8B17E36B51A6}" sibTransId="{32FF3863-D442-4A14-BCA1-4AC027D5022D}"/>
    <dgm:cxn modelId="{00CBB857-A671-4F69-B1C6-514197E9BEF1}" srcId="{2B862C01-D358-46FB-880D-49EA032ABD10}" destId="{FB9B93E7-0A66-49E3-84CF-E67ADC01AF68}" srcOrd="4" destOrd="0" parTransId="{B08DF699-A44F-4A9A-AB3D-5A4188DD3FE2}" sibTransId="{EAAA4B91-FA2B-4C59-BA8E-9B87FC3B93F8}"/>
    <dgm:cxn modelId="{9CB6477F-352A-446A-AEEE-A26A6E9CC912}" srcId="{2B862C01-D358-46FB-880D-49EA032ABD10}" destId="{988801B3-705B-4E3E-9640-AE4592612BF8}" srcOrd="3" destOrd="0" parTransId="{2AA6F7B0-A5D7-48C5-8A21-C9E7A570C7AB}" sibTransId="{10DD2E7F-1F4D-4E8B-9A2C-8479E4996665}"/>
    <dgm:cxn modelId="{D2A9939D-CB7D-4040-9D39-0DBB4F7942AB}" type="presOf" srcId="{2B862C01-D358-46FB-880D-49EA032ABD10}" destId="{3EDCD3DD-5823-411F-86A9-31F6401C2D62}" srcOrd="0" destOrd="0" presId="urn:microsoft.com/office/officeart/2005/8/layout/default"/>
    <dgm:cxn modelId="{AC92C9B0-E4DF-45F6-BB31-7FAC1AF482B5}" srcId="{2B862C01-D358-46FB-880D-49EA032ABD10}" destId="{53BAAEE2-3CCE-46AB-848C-2689C9287901}" srcOrd="1" destOrd="0" parTransId="{36E2520B-2678-42AA-B56D-816C19C5944E}" sibTransId="{D35892CC-2ABC-4A35-898B-B4B2414B058A}"/>
    <dgm:cxn modelId="{C943E6B8-97DE-406E-988B-03892005F81B}" type="presOf" srcId="{99F1C28F-8702-446B-9DBE-DB2E317488A6}" destId="{41C76FED-2240-4F88-838A-26BD9716921F}" srcOrd="0" destOrd="0" presId="urn:microsoft.com/office/officeart/2005/8/layout/default"/>
    <dgm:cxn modelId="{BF1F33BD-12F8-421B-9D81-6B64B56CA859}" type="presOf" srcId="{4014A4C1-F62D-4939-BFE2-0D782DE5F0DF}" destId="{5A5EA48D-9D50-4A01-BB2F-97023DA3631C}" srcOrd="0" destOrd="0" presId="urn:microsoft.com/office/officeart/2005/8/layout/default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36B956DA-D634-40CF-A2A8-DF2ECB65059B}" srcId="{2B862C01-D358-46FB-880D-49EA032ABD10}" destId="{4014A4C1-F62D-4939-BFE2-0D782DE5F0DF}" srcOrd="5" destOrd="0" parTransId="{8957082E-96F4-4FBA-8DE3-D84C0CE2D986}" sibTransId="{6389FA10-66C3-42C9-A586-82E2E8E53D3D}"/>
    <dgm:cxn modelId="{E3D8B2E7-5492-4769-A416-19EDCF138EB2}" type="presOf" srcId="{FB9B93E7-0A66-49E3-84CF-E67ADC01AF68}" destId="{D072259D-D065-4B20-AB37-A0C795BD92CE}" srcOrd="0" destOrd="0" presId="urn:microsoft.com/office/officeart/2005/8/layout/default"/>
    <dgm:cxn modelId="{BDADF4FF-3E0D-439D-A0DC-E3679D049AB3}" type="presOf" srcId="{E6639CDB-6741-4B2B-9AF7-659E8191F4E5}" destId="{6AF18586-318D-4EF7-8C42-EAAE5889E086}" srcOrd="0" destOrd="0" presId="urn:microsoft.com/office/officeart/2005/8/layout/default"/>
    <dgm:cxn modelId="{77DFE4E5-705B-4F7A-9BF2-1A37AC1A1A78}" type="presParOf" srcId="{3EDCD3DD-5823-411F-86A9-31F6401C2D62}" destId="{41C76FED-2240-4F88-838A-26BD9716921F}" srcOrd="0" destOrd="0" presId="urn:microsoft.com/office/officeart/2005/8/layout/default"/>
    <dgm:cxn modelId="{F607D39E-9840-44C0-9F78-F7787E6FBF2D}" type="presParOf" srcId="{3EDCD3DD-5823-411F-86A9-31F6401C2D62}" destId="{2C0A611F-9CD9-4C80-88A8-1A283C27972A}" srcOrd="1" destOrd="0" presId="urn:microsoft.com/office/officeart/2005/8/layout/default"/>
    <dgm:cxn modelId="{3248F02C-AF94-4664-8951-11EF97D51B3D}" type="presParOf" srcId="{3EDCD3DD-5823-411F-86A9-31F6401C2D62}" destId="{BBEBCA16-423D-4520-9FC9-DF08FF2882CB}" srcOrd="2" destOrd="0" presId="urn:microsoft.com/office/officeart/2005/8/layout/default"/>
    <dgm:cxn modelId="{5CE8992E-A828-4EA5-BE62-0802EE473BC5}" type="presParOf" srcId="{3EDCD3DD-5823-411F-86A9-31F6401C2D62}" destId="{5AE6708D-5665-4DBE-AD96-F09888727219}" srcOrd="3" destOrd="0" presId="urn:microsoft.com/office/officeart/2005/8/layout/default"/>
    <dgm:cxn modelId="{5AA86E22-CB5E-4DAE-9532-430063B25C5F}" type="presParOf" srcId="{3EDCD3DD-5823-411F-86A9-31F6401C2D62}" destId="{6AF18586-318D-4EF7-8C42-EAAE5889E086}" srcOrd="4" destOrd="0" presId="urn:microsoft.com/office/officeart/2005/8/layout/default"/>
    <dgm:cxn modelId="{C9D91B91-441D-4A6D-A7D6-BD84A6BC7CC7}" type="presParOf" srcId="{3EDCD3DD-5823-411F-86A9-31F6401C2D62}" destId="{596A73B3-CEDB-4FA1-BB09-BCFDF3717A38}" srcOrd="5" destOrd="0" presId="urn:microsoft.com/office/officeart/2005/8/layout/default"/>
    <dgm:cxn modelId="{00161033-CE99-4D09-930B-55B8E40338A8}" type="presParOf" srcId="{3EDCD3DD-5823-411F-86A9-31F6401C2D62}" destId="{D7ACEE53-F013-470A-B3B0-D34ECCE1362F}" srcOrd="6" destOrd="0" presId="urn:microsoft.com/office/officeart/2005/8/layout/default"/>
    <dgm:cxn modelId="{A0EBC196-53D7-471C-A2B3-3C8CE7510D87}" type="presParOf" srcId="{3EDCD3DD-5823-411F-86A9-31F6401C2D62}" destId="{7AE9801A-A4B8-41D6-B34F-0428D4CC8300}" srcOrd="7" destOrd="0" presId="urn:microsoft.com/office/officeart/2005/8/layout/default"/>
    <dgm:cxn modelId="{61A60077-B519-4E17-A1CF-622DD5BFB0AB}" type="presParOf" srcId="{3EDCD3DD-5823-411F-86A9-31F6401C2D62}" destId="{D072259D-D065-4B20-AB37-A0C795BD92CE}" srcOrd="8" destOrd="0" presId="urn:microsoft.com/office/officeart/2005/8/layout/default"/>
    <dgm:cxn modelId="{FFB8D869-23A6-4C8C-B42B-32C538955CA8}" type="presParOf" srcId="{3EDCD3DD-5823-411F-86A9-31F6401C2D62}" destId="{1239E309-4BAE-43EB-AEF3-31F5D1D4A9C0}" srcOrd="9" destOrd="0" presId="urn:microsoft.com/office/officeart/2005/8/layout/default"/>
    <dgm:cxn modelId="{8BC2EC2A-5569-426D-A1CA-98330E0A4CF1}" type="presParOf" srcId="{3EDCD3DD-5823-411F-86A9-31F6401C2D62}" destId="{5A5EA48D-9D50-4A01-BB2F-97023DA3631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18/2/layout/IconCircle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Rockwell Condensed" panose="02060603050405020104"/>
            </a:rPr>
            <a:t>Autorización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639CDB-6741-4B2B-9AF7-659E8191F4E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Rockwell Condensed" panose="02060603050405020104"/>
            </a:rPr>
            <a:t>Seguridad</a:t>
          </a:r>
          <a:endParaRPr lang="es-ES"/>
        </a:p>
      </dgm:t>
    </dgm:pt>
    <dgm:pt modelId="{564CF774-B5D9-4627-AF75-8B17E36B51A6}" type="parTrans" cxnId="{592A2765-AA3C-423B-A466-6FEC1B2ED57F}">
      <dgm:prSet/>
      <dgm:spPr/>
      <dgm:t>
        <a:bodyPr/>
        <a:lstStyle/>
        <a:p>
          <a:endParaRPr lang="en-US"/>
        </a:p>
      </dgm:t>
    </dgm:pt>
    <dgm:pt modelId="{32FF3863-D442-4A14-BCA1-4AC027D5022D}" type="sibTrans" cxnId="{592A2765-AA3C-423B-A466-6FEC1B2ED5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8801B3-705B-4E3E-9640-AE4592612BF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Rockwell Condensed" panose="02060603050405020104"/>
            </a:rPr>
            <a:t>Consistencia</a:t>
          </a:r>
          <a:endParaRPr lang="es-ES"/>
        </a:p>
      </dgm:t>
    </dgm:pt>
    <dgm:pt modelId="{2AA6F7B0-A5D7-48C5-8A21-C9E7A570C7AB}" type="parTrans" cxnId="{9CB6477F-352A-446A-AEEE-A26A6E9CC912}">
      <dgm:prSet/>
      <dgm:spPr/>
      <dgm:t>
        <a:bodyPr/>
        <a:lstStyle/>
        <a:p>
          <a:endParaRPr lang="en-US"/>
        </a:p>
      </dgm:t>
    </dgm:pt>
    <dgm:pt modelId="{10DD2E7F-1F4D-4E8B-9A2C-8479E4996665}" type="sibTrans" cxnId="{9CB6477F-352A-446A-AEEE-A26A6E9CC912}">
      <dgm:prSet/>
      <dgm:spPr/>
      <dgm:t>
        <a:bodyPr/>
        <a:lstStyle/>
        <a:p>
          <a:endParaRPr lang="en-US"/>
        </a:p>
      </dgm:t>
    </dgm:pt>
    <dgm:pt modelId="{53BAAEE2-3CCE-46AB-848C-2689C928790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Rockwell Condensed" panose="02060603050405020104"/>
            </a:rPr>
            <a:t>Autenticación</a:t>
          </a:r>
          <a:endParaRPr lang="es-ES"/>
        </a:p>
      </dgm:t>
    </dgm:pt>
    <dgm:pt modelId="{36E2520B-2678-42AA-B56D-816C19C5944E}" type="parTrans" cxnId="{AC92C9B0-E4DF-45F6-BB31-7FAC1AF482B5}">
      <dgm:prSet/>
      <dgm:spPr/>
      <dgm:t>
        <a:bodyPr/>
        <a:lstStyle/>
        <a:p>
          <a:endParaRPr lang="es-ES"/>
        </a:p>
      </dgm:t>
    </dgm:pt>
    <dgm:pt modelId="{D35892CC-2ABC-4A35-898B-B4B2414B058A}" type="sibTrans" cxnId="{AC92C9B0-E4DF-45F6-BB31-7FAC1AF482B5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631152D4-F509-4B8C-A114-CC631751F262}" type="pres">
      <dgm:prSet presAssocID="{2B862C01-D358-46FB-880D-49EA032ABD10}" presName="root" presStyleCnt="0">
        <dgm:presLayoutVars>
          <dgm:dir/>
          <dgm:resizeHandles val="exact"/>
        </dgm:presLayoutVars>
      </dgm:prSet>
      <dgm:spPr/>
    </dgm:pt>
    <dgm:pt modelId="{D50DFA70-A4D5-4FFF-B63B-75B3C5E7FC0C}" type="pres">
      <dgm:prSet presAssocID="{2B862C01-D358-46FB-880D-49EA032ABD10}" presName="container" presStyleCnt="0">
        <dgm:presLayoutVars>
          <dgm:dir/>
          <dgm:resizeHandles val="exact"/>
        </dgm:presLayoutVars>
      </dgm:prSet>
      <dgm:spPr/>
    </dgm:pt>
    <dgm:pt modelId="{198AC8BC-09F4-4151-9AEF-E7BA2414C7E2}" type="pres">
      <dgm:prSet presAssocID="{99F1C28F-8702-446B-9DBE-DB2E317488A6}" presName="compNode" presStyleCnt="0"/>
      <dgm:spPr/>
    </dgm:pt>
    <dgm:pt modelId="{83EB9163-3FBF-40EA-B9EA-F28BAA2BB012}" type="pres">
      <dgm:prSet presAssocID="{99F1C28F-8702-446B-9DBE-DB2E317488A6}" presName="iconBgRect" presStyleLbl="bgShp" presStyleIdx="0" presStyleCnt="4"/>
      <dgm:spPr/>
    </dgm:pt>
    <dgm:pt modelId="{76E49233-9B55-452A-AF7A-C2821943F728}" type="pres">
      <dgm:prSet presAssocID="{99F1C28F-8702-446B-9DBE-DB2E317488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A0A7B2C-3841-48C4-97D6-13BAAC1FB306}" type="pres">
      <dgm:prSet presAssocID="{99F1C28F-8702-446B-9DBE-DB2E317488A6}" presName="spaceRect" presStyleCnt="0"/>
      <dgm:spPr/>
    </dgm:pt>
    <dgm:pt modelId="{5BEF5F94-C86E-41D0-B103-18FE4315608C}" type="pres">
      <dgm:prSet presAssocID="{99F1C28F-8702-446B-9DBE-DB2E317488A6}" presName="textRect" presStyleLbl="revTx" presStyleIdx="0" presStyleCnt="4">
        <dgm:presLayoutVars>
          <dgm:chMax val="1"/>
          <dgm:chPref val="1"/>
        </dgm:presLayoutVars>
      </dgm:prSet>
      <dgm:spPr/>
    </dgm:pt>
    <dgm:pt modelId="{C25C9E4F-75EC-429B-B59C-0C21B66E2666}" type="pres">
      <dgm:prSet presAssocID="{E8C4FF4A-3CC6-4A66-B953-F240249139C6}" presName="sibTrans" presStyleLbl="sibTrans2D1" presStyleIdx="0" presStyleCnt="0"/>
      <dgm:spPr/>
    </dgm:pt>
    <dgm:pt modelId="{30BB6682-4D11-4066-8860-C72A013DD9FA}" type="pres">
      <dgm:prSet presAssocID="{53BAAEE2-3CCE-46AB-848C-2689C9287901}" presName="compNode" presStyleCnt="0"/>
      <dgm:spPr/>
    </dgm:pt>
    <dgm:pt modelId="{C6C5A5C5-EE00-4126-ACA8-620139AA2DE6}" type="pres">
      <dgm:prSet presAssocID="{53BAAEE2-3CCE-46AB-848C-2689C9287901}" presName="iconBgRect" presStyleLbl="bgShp" presStyleIdx="1" presStyleCnt="4"/>
      <dgm:spPr/>
    </dgm:pt>
    <dgm:pt modelId="{6B8DA11F-5D2F-4362-A42D-3C9C14C62498}" type="pres">
      <dgm:prSet presAssocID="{53BAAEE2-3CCE-46AB-848C-2689C92879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97E31F25-ADD8-4D72-87AD-FAB7B41BB071}" type="pres">
      <dgm:prSet presAssocID="{53BAAEE2-3CCE-46AB-848C-2689C9287901}" presName="spaceRect" presStyleCnt="0"/>
      <dgm:spPr/>
    </dgm:pt>
    <dgm:pt modelId="{72774EAD-F1B7-40E0-AF5A-D95C23C433F5}" type="pres">
      <dgm:prSet presAssocID="{53BAAEE2-3CCE-46AB-848C-2689C9287901}" presName="textRect" presStyleLbl="revTx" presStyleIdx="1" presStyleCnt="4">
        <dgm:presLayoutVars>
          <dgm:chMax val="1"/>
          <dgm:chPref val="1"/>
        </dgm:presLayoutVars>
      </dgm:prSet>
      <dgm:spPr/>
    </dgm:pt>
    <dgm:pt modelId="{E32A4C80-8E33-4F75-A934-2B40F82B08BE}" type="pres">
      <dgm:prSet presAssocID="{D35892CC-2ABC-4A35-898B-B4B2414B058A}" presName="sibTrans" presStyleLbl="sibTrans2D1" presStyleIdx="0" presStyleCnt="0"/>
      <dgm:spPr/>
    </dgm:pt>
    <dgm:pt modelId="{2F99FB72-AC54-40E1-8150-1E73D1B3064C}" type="pres">
      <dgm:prSet presAssocID="{E6639CDB-6741-4B2B-9AF7-659E8191F4E5}" presName="compNode" presStyleCnt="0"/>
      <dgm:spPr/>
    </dgm:pt>
    <dgm:pt modelId="{55CD4647-848D-4311-8B27-AB2566BAAE23}" type="pres">
      <dgm:prSet presAssocID="{E6639CDB-6741-4B2B-9AF7-659E8191F4E5}" presName="iconBgRect" presStyleLbl="bgShp" presStyleIdx="2" presStyleCnt="4"/>
      <dgm:spPr/>
    </dgm:pt>
    <dgm:pt modelId="{5E2F6C4C-C7E2-45BB-A16C-154E3D3633E5}" type="pres">
      <dgm:prSet presAssocID="{E6639CDB-6741-4B2B-9AF7-659E8191F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FFD02E7-4B50-497E-9C31-0AF9AB2F50A0}" type="pres">
      <dgm:prSet presAssocID="{E6639CDB-6741-4B2B-9AF7-659E8191F4E5}" presName="spaceRect" presStyleCnt="0"/>
      <dgm:spPr/>
    </dgm:pt>
    <dgm:pt modelId="{0D9C68C8-8815-4E33-B020-A8396A65A85B}" type="pres">
      <dgm:prSet presAssocID="{E6639CDB-6741-4B2B-9AF7-659E8191F4E5}" presName="textRect" presStyleLbl="revTx" presStyleIdx="2" presStyleCnt="4">
        <dgm:presLayoutVars>
          <dgm:chMax val="1"/>
          <dgm:chPref val="1"/>
        </dgm:presLayoutVars>
      </dgm:prSet>
      <dgm:spPr/>
    </dgm:pt>
    <dgm:pt modelId="{C9CE5A2F-9BA1-4DC6-BEE5-327BCF7647EB}" type="pres">
      <dgm:prSet presAssocID="{32FF3863-D442-4A14-BCA1-4AC027D5022D}" presName="sibTrans" presStyleLbl="sibTrans2D1" presStyleIdx="0" presStyleCnt="0"/>
      <dgm:spPr/>
    </dgm:pt>
    <dgm:pt modelId="{96A15813-5F9B-470E-BC39-7A55548E1485}" type="pres">
      <dgm:prSet presAssocID="{988801B3-705B-4E3E-9640-AE4592612BF8}" presName="compNode" presStyleCnt="0"/>
      <dgm:spPr/>
    </dgm:pt>
    <dgm:pt modelId="{4A0AAC0A-1218-4A36-A4DF-FD1494A86EFA}" type="pres">
      <dgm:prSet presAssocID="{988801B3-705B-4E3E-9640-AE4592612BF8}" presName="iconBgRect" presStyleLbl="bgShp" presStyleIdx="3" presStyleCnt="4"/>
      <dgm:spPr/>
    </dgm:pt>
    <dgm:pt modelId="{79FE6616-79D3-40E3-9089-0501E9915C7B}" type="pres">
      <dgm:prSet presAssocID="{988801B3-705B-4E3E-9640-AE4592612B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ve"/>
        </a:ext>
      </dgm:extLst>
    </dgm:pt>
    <dgm:pt modelId="{5CEC2C41-CBD2-463B-80EC-743EDCCC6B0C}" type="pres">
      <dgm:prSet presAssocID="{988801B3-705B-4E3E-9640-AE4592612BF8}" presName="spaceRect" presStyleCnt="0"/>
      <dgm:spPr/>
    </dgm:pt>
    <dgm:pt modelId="{0E46D4E6-1E36-4323-90AA-2D33CBFAC7C2}" type="pres">
      <dgm:prSet presAssocID="{988801B3-705B-4E3E-9640-AE4592612B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841A0B-8C85-4002-A936-AABC06C4794D}" type="presOf" srcId="{2B862C01-D358-46FB-880D-49EA032ABD10}" destId="{631152D4-F509-4B8C-A114-CC631751F262}" srcOrd="0" destOrd="0" presId="urn:microsoft.com/office/officeart/2018/2/layout/IconCircleList"/>
    <dgm:cxn modelId="{D74EB217-B02E-44B0-80AC-F35280D04EE8}" type="presOf" srcId="{988801B3-705B-4E3E-9640-AE4592612BF8}" destId="{0E46D4E6-1E36-4323-90AA-2D33CBFAC7C2}" srcOrd="0" destOrd="0" presId="urn:microsoft.com/office/officeart/2018/2/layout/IconCircleList"/>
    <dgm:cxn modelId="{1BF15034-6383-47C2-B20B-CB05A12AAF11}" type="presOf" srcId="{D35892CC-2ABC-4A35-898B-B4B2414B058A}" destId="{E32A4C80-8E33-4F75-A934-2B40F82B08BE}" srcOrd="0" destOrd="0" presId="urn:microsoft.com/office/officeart/2018/2/layout/IconCircleList"/>
    <dgm:cxn modelId="{34BC4D42-E05E-4CA9-8B48-D802601E5EB7}" type="presOf" srcId="{32FF3863-D442-4A14-BCA1-4AC027D5022D}" destId="{C9CE5A2F-9BA1-4DC6-BEE5-327BCF7647EB}" srcOrd="0" destOrd="0" presId="urn:microsoft.com/office/officeart/2018/2/layout/IconCircleList"/>
    <dgm:cxn modelId="{592A2765-AA3C-423B-A466-6FEC1B2ED57F}" srcId="{2B862C01-D358-46FB-880D-49EA032ABD10}" destId="{E6639CDB-6741-4B2B-9AF7-659E8191F4E5}" srcOrd="2" destOrd="0" parTransId="{564CF774-B5D9-4627-AF75-8B17E36B51A6}" sibTransId="{32FF3863-D442-4A14-BCA1-4AC027D5022D}"/>
    <dgm:cxn modelId="{00A3296F-39CC-4F02-82A5-9EAE18554069}" type="presOf" srcId="{99F1C28F-8702-446B-9DBE-DB2E317488A6}" destId="{5BEF5F94-C86E-41D0-B103-18FE4315608C}" srcOrd="0" destOrd="0" presId="urn:microsoft.com/office/officeart/2018/2/layout/IconCircleList"/>
    <dgm:cxn modelId="{9CB6477F-352A-446A-AEEE-A26A6E9CC912}" srcId="{2B862C01-D358-46FB-880D-49EA032ABD10}" destId="{988801B3-705B-4E3E-9640-AE4592612BF8}" srcOrd="3" destOrd="0" parTransId="{2AA6F7B0-A5D7-48C5-8A21-C9E7A570C7AB}" sibTransId="{10DD2E7F-1F4D-4E8B-9A2C-8479E4996665}"/>
    <dgm:cxn modelId="{38A26690-58DA-4701-A0CC-830614F1ECBC}" type="presOf" srcId="{E8C4FF4A-3CC6-4A66-B953-F240249139C6}" destId="{C25C9E4F-75EC-429B-B59C-0C21B66E2666}" srcOrd="0" destOrd="0" presId="urn:microsoft.com/office/officeart/2018/2/layout/IconCircleList"/>
    <dgm:cxn modelId="{B946E894-D07B-410A-984C-583B9974CC60}" type="presOf" srcId="{E6639CDB-6741-4B2B-9AF7-659E8191F4E5}" destId="{0D9C68C8-8815-4E33-B020-A8396A65A85B}" srcOrd="0" destOrd="0" presId="urn:microsoft.com/office/officeart/2018/2/layout/IconCircleList"/>
    <dgm:cxn modelId="{AC92C9B0-E4DF-45F6-BB31-7FAC1AF482B5}" srcId="{2B862C01-D358-46FB-880D-49EA032ABD10}" destId="{53BAAEE2-3CCE-46AB-848C-2689C9287901}" srcOrd="1" destOrd="0" parTransId="{36E2520B-2678-42AA-B56D-816C19C5944E}" sibTransId="{D35892CC-2ABC-4A35-898B-B4B2414B058A}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66735DED-BC97-4062-83D0-6F234E4E8619}" type="presOf" srcId="{53BAAEE2-3CCE-46AB-848C-2689C9287901}" destId="{72774EAD-F1B7-40E0-AF5A-D95C23C433F5}" srcOrd="0" destOrd="0" presId="urn:microsoft.com/office/officeart/2018/2/layout/IconCircleList"/>
    <dgm:cxn modelId="{C76FE08E-3BAE-4D97-8275-E305350A9CDF}" type="presParOf" srcId="{631152D4-F509-4B8C-A114-CC631751F262}" destId="{D50DFA70-A4D5-4FFF-B63B-75B3C5E7FC0C}" srcOrd="0" destOrd="0" presId="urn:microsoft.com/office/officeart/2018/2/layout/IconCircleList"/>
    <dgm:cxn modelId="{13EDAA39-C28F-45F9-8FC4-3D64E0320614}" type="presParOf" srcId="{D50DFA70-A4D5-4FFF-B63B-75B3C5E7FC0C}" destId="{198AC8BC-09F4-4151-9AEF-E7BA2414C7E2}" srcOrd="0" destOrd="0" presId="urn:microsoft.com/office/officeart/2018/2/layout/IconCircleList"/>
    <dgm:cxn modelId="{5C7A164B-3A77-4A1C-9192-92B3F99392BE}" type="presParOf" srcId="{198AC8BC-09F4-4151-9AEF-E7BA2414C7E2}" destId="{83EB9163-3FBF-40EA-B9EA-F28BAA2BB012}" srcOrd="0" destOrd="0" presId="urn:microsoft.com/office/officeart/2018/2/layout/IconCircleList"/>
    <dgm:cxn modelId="{80577127-2F4E-445A-B1E8-FE4735D56FA4}" type="presParOf" srcId="{198AC8BC-09F4-4151-9AEF-E7BA2414C7E2}" destId="{76E49233-9B55-452A-AF7A-C2821943F728}" srcOrd="1" destOrd="0" presId="urn:microsoft.com/office/officeart/2018/2/layout/IconCircleList"/>
    <dgm:cxn modelId="{D0933C96-A964-4749-B939-0653FDA0D77D}" type="presParOf" srcId="{198AC8BC-09F4-4151-9AEF-E7BA2414C7E2}" destId="{CA0A7B2C-3841-48C4-97D6-13BAAC1FB306}" srcOrd="2" destOrd="0" presId="urn:microsoft.com/office/officeart/2018/2/layout/IconCircleList"/>
    <dgm:cxn modelId="{3F252DF0-13ED-42DE-946A-55857965EFEA}" type="presParOf" srcId="{198AC8BC-09F4-4151-9AEF-E7BA2414C7E2}" destId="{5BEF5F94-C86E-41D0-B103-18FE4315608C}" srcOrd="3" destOrd="0" presId="urn:microsoft.com/office/officeart/2018/2/layout/IconCircleList"/>
    <dgm:cxn modelId="{14733EF4-F1DA-49C9-97EC-9C8E0F335982}" type="presParOf" srcId="{D50DFA70-A4D5-4FFF-B63B-75B3C5E7FC0C}" destId="{C25C9E4F-75EC-429B-B59C-0C21B66E2666}" srcOrd="1" destOrd="0" presId="urn:microsoft.com/office/officeart/2018/2/layout/IconCircleList"/>
    <dgm:cxn modelId="{8211E7ED-2E4D-41C2-8223-CE326C03CBAA}" type="presParOf" srcId="{D50DFA70-A4D5-4FFF-B63B-75B3C5E7FC0C}" destId="{30BB6682-4D11-4066-8860-C72A013DD9FA}" srcOrd="2" destOrd="0" presId="urn:microsoft.com/office/officeart/2018/2/layout/IconCircleList"/>
    <dgm:cxn modelId="{AB6D5A10-1D01-4360-BE9A-DEFDEC54261E}" type="presParOf" srcId="{30BB6682-4D11-4066-8860-C72A013DD9FA}" destId="{C6C5A5C5-EE00-4126-ACA8-620139AA2DE6}" srcOrd="0" destOrd="0" presId="urn:microsoft.com/office/officeart/2018/2/layout/IconCircleList"/>
    <dgm:cxn modelId="{0EED08BF-1769-4F05-9D4C-3833D6313D62}" type="presParOf" srcId="{30BB6682-4D11-4066-8860-C72A013DD9FA}" destId="{6B8DA11F-5D2F-4362-A42D-3C9C14C62498}" srcOrd="1" destOrd="0" presId="urn:microsoft.com/office/officeart/2018/2/layout/IconCircleList"/>
    <dgm:cxn modelId="{5EE31C01-C1C0-40ED-8267-8C6901560F79}" type="presParOf" srcId="{30BB6682-4D11-4066-8860-C72A013DD9FA}" destId="{97E31F25-ADD8-4D72-87AD-FAB7B41BB071}" srcOrd="2" destOrd="0" presId="urn:microsoft.com/office/officeart/2018/2/layout/IconCircleList"/>
    <dgm:cxn modelId="{C6DA6116-7474-402F-976A-09B4CD9A3C5E}" type="presParOf" srcId="{30BB6682-4D11-4066-8860-C72A013DD9FA}" destId="{72774EAD-F1B7-40E0-AF5A-D95C23C433F5}" srcOrd="3" destOrd="0" presId="urn:microsoft.com/office/officeart/2018/2/layout/IconCircleList"/>
    <dgm:cxn modelId="{FC01AA8A-55D7-4583-8F2C-B4906E8A6606}" type="presParOf" srcId="{D50DFA70-A4D5-4FFF-B63B-75B3C5E7FC0C}" destId="{E32A4C80-8E33-4F75-A934-2B40F82B08BE}" srcOrd="3" destOrd="0" presId="urn:microsoft.com/office/officeart/2018/2/layout/IconCircleList"/>
    <dgm:cxn modelId="{68E71217-0E54-4471-A85F-F862DC5DD7FF}" type="presParOf" srcId="{D50DFA70-A4D5-4FFF-B63B-75B3C5E7FC0C}" destId="{2F99FB72-AC54-40E1-8150-1E73D1B3064C}" srcOrd="4" destOrd="0" presId="urn:microsoft.com/office/officeart/2018/2/layout/IconCircleList"/>
    <dgm:cxn modelId="{1721B580-6987-4851-89FC-BAB4496BEA68}" type="presParOf" srcId="{2F99FB72-AC54-40E1-8150-1E73D1B3064C}" destId="{55CD4647-848D-4311-8B27-AB2566BAAE23}" srcOrd="0" destOrd="0" presId="urn:microsoft.com/office/officeart/2018/2/layout/IconCircleList"/>
    <dgm:cxn modelId="{86E129DF-97E7-40DC-80D3-CF3044DA038F}" type="presParOf" srcId="{2F99FB72-AC54-40E1-8150-1E73D1B3064C}" destId="{5E2F6C4C-C7E2-45BB-A16C-154E3D3633E5}" srcOrd="1" destOrd="0" presId="urn:microsoft.com/office/officeart/2018/2/layout/IconCircleList"/>
    <dgm:cxn modelId="{BE13B233-9D20-4AD5-9503-59751DC79DA6}" type="presParOf" srcId="{2F99FB72-AC54-40E1-8150-1E73D1B3064C}" destId="{0FFD02E7-4B50-497E-9C31-0AF9AB2F50A0}" srcOrd="2" destOrd="0" presId="urn:microsoft.com/office/officeart/2018/2/layout/IconCircleList"/>
    <dgm:cxn modelId="{1273F294-A0D2-4364-B50A-F0BFF69EE54F}" type="presParOf" srcId="{2F99FB72-AC54-40E1-8150-1E73D1B3064C}" destId="{0D9C68C8-8815-4E33-B020-A8396A65A85B}" srcOrd="3" destOrd="0" presId="urn:microsoft.com/office/officeart/2018/2/layout/IconCircleList"/>
    <dgm:cxn modelId="{8A515D62-727C-41D0-B73A-6F6AD0C1CABE}" type="presParOf" srcId="{D50DFA70-A4D5-4FFF-B63B-75B3C5E7FC0C}" destId="{C9CE5A2F-9BA1-4DC6-BEE5-327BCF7647EB}" srcOrd="5" destOrd="0" presId="urn:microsoft.com/office/officeart/2018/2/layout/IconCircleList"/>
    <dgm:cxn modelId="{C5E23A82-A712-4DD0-AA39-BB00E838D241}" type="presParOf" srcId="{D50DFA70-A4D5-4FFF-B63B-75B3C5E7FC0C}" destId="{96A15813-5F9B-470E-BC39-7A55548E1485}" srcOrd="6" destOrd="0" presId="urn:microsoft.com/office/officeart/2018/2/layout/IconCircleList"/>
    <dgm:cxn modelId="{CC5FF55A-4743-41D1-9E0E-9F93DE5BE60E}" type="presParOf" srcId="{96A15813-5F9B-470E-BC39-7A55548E1485}" destId="{4A0AAC0A-1218-4A36-A4DF-FD1494A86EFA}" srcOrd="0" destOrd="0" presId="urn:microsoft.com/office/officeart/2018/2/layout/IconCircleList"/>
    <dgm:cxn modelId="{22D544F2-D535-45FB-9CE4-E677671F9EE1}" type="presParOf" srcId="{96A15813-5F9B-470E-BC39-7A55548E1485}" destId="{79FE6616-79D3-40E3-9089-0501E9915C7B}" srcOrd="1" destOrd="0" presId="urn:microsoft.com/office/officeart/2018/2/layout/IconCircleList"/>
    <dgm:cxn modelId="{557444B8-6565-4E99-BDAE-E619CF6D529D}" type="presParOf" srcId="{96A15813-5F9B-470E-BC39-7A55548E1485}" destId="{5CEC2C41-CBD2-463B-80EC-743EDCCC6B0C}" srcOrd="2" destOrd="0" presId="urn:microsoft.com/office/officeart/2018/2/layout/IconCircleList"/>
    <dgm:cxn modelId="{4BC5C2B2-BF31-4D66-92E5-35C793E6057F}" type="presParOf" srcId="{96A15813-5F9B-470E-BC39-7A55548E1485}" destId="{0E46D4E6-1E36-4323-90AA-2D33CBFAC7C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553605-676C-4BA3-8CA1-FE48587C1E0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568E384-C74B-433F-9CA1-95831847497E}">
      <dgm:prSet phldrT="[Texto]"/>
      <dgm:spPr/>
      <dgm:t>
        <a:bodyPr/>
        <a:lstStyle/>
        <a:p>
          <a:r>
            <a:rPr lang="es-ES"/>
            <a:t>ORM</a:t>
          </a:r>
        </a:p>
      </dgm:t>
    </dgm:pt>
    <dgm:pt modelId="{8D95759E-0B04-4AE9-9C23-39D8FA4828D4}" type="parTrans" cxnId="{D4B95EBA-3DB6-4EC9-B2D8-FED16730B8FD}">
      <dgm:prSet/>
      <dgm:spPr/>
      <dgm:t>
        <a:bodyPr/>
        <a:lstStyle/>
        <a:p>
          <a:endParaRPr lang="es-ES"/>
        </a:p>
      </dgm:t>
    </dgm:pt>
    <dgm:pt modelId="{53B07498-4537-4F49-9BB8-7BFE5E55649D}" type="sibTrans" cxnId="{D4B95EBA-3DB6-4EC9-B2D8-FED16730B8FD}">
      <dgm:prSet/>
      <dgm:spPr/>
      <dgm:t>
        <a:bodyPr/>
        <a:lstStyle/>
        <a:p>
          <a:endParaRPr lang="es-ES"/>
        </a:p>
      </dgm:t>
    </dgm:pt>
    <dgm:pt modelId="{029FD66E-0097-4755-AC81-CEF1464CF7B0}">
      <dgm:prSet phldrT="[Texto]"/>
      <dgm:spPr/>
      <dgm:t>
        <a:bodyPr/>
        <a:lstStyle/>
        <a:p>
          <a:r>
            <a:rPr lang="es-ES" err="1"/>
            <a:t>Code</a:t>
          </a:r>
          <a:r>
            <a:rPr lang="es-ES"/>
            <a:t> </a:t>
          </a:r>
          <a:r>
            <a:rPr lang="es-ES" err="1"/>
            <a:t>first</a:t>
          </a:r>
          <a:endParaRPr lang="es-ES"/>
        </a:p>
      </dgm:t>
    </dgm:pt>
    <dgm:pt modelId="{4545B163-E100-45DA-A0A5-E44ED928AE52}" type="parTrans" cxnId="{094B15BC-E635-4B8E-A6FC-85E8241AC245}">
      <dgm:prSet/>
      <dgm:spPr/>
      <dgm:t>
        <a:bodyPr/>
        <a:lstStyle/>
        <a:p>
          <a:endParaRPr lang="es-ES"/>
        </a:p>
      </dgm:t>
    </dgm:pt>
    <dgm:pt modelId="{C1C06623-03E1-4632-99ED-54741B3ECC3B}" type="sibTrans" cxnId="{094B15BC-E635-4B8E-A6FC-85E8241AC245}">
      <dgm:prSet/>
      <dgm:spPr/>
      <dgm:t>
        <a:bodyPr/>
        <a:lstStyle/>
        <a:p>
          <a:endParaRPr lang="es-ES"/>
        </a:p>
      </dgm:t>
    </dgm:pt>
    <dgm:pt modelId="{95361847-B6EF-4726-B706-2F153A8D9EF8}">
      <dgm:prSet phldrT="[Texto]"/>
      <dgm:spPr/>
      <dgm:t>
        <a:bodyPr/>
        <a:lstStyle/>
        <a:p>
          <a:r>
            <a:rPr lang="es-ES" err="1"/>
            <a:t>Facil</a:t>
          </a:r>
          <a:r>
            <a:rPr lang="es-ES"/>
            <a:t> de mantener</a:t>
          </a:r>
        </a:p>
      </dgm:t>
    </dgm:pt>
    <dgm:pt modelId="{0F63D0CB-6008-45A5-9A2C-D0E0C581CA81}" type="parTrans" cxnId="{2D312F45-6B42-47D5-9F06-DDB268F51646}">
      <dgm:prSet/>
      <dgm:spPr/>
      <dgm:t>
        <a:bodyPr/>
        <a:lstStyle/>
        <a:p>
          <a:endParaRPr lang="es-ES"/>
        </a:p>
      </dgm:t>
    </dgm:pt>
    <dgm:pt modelId="{FF421293-4A3C-4C00-AF3D-E0BFF6282A1C}" type="sibTrans" cxnId="{2D312F45-6B42-47D5-9F06-DDB268F51646}">
      <dgm:prSet/>
      <dgm:spPr/>
      <dgm:t>
        <a:bodyPr/>
        <a:lstStyle/>
        <a:p>
          <a:endParaRPr lang="es-ES"/>
        </a:p>
      </dgm:t>
    </dgm:pt>
    <dgm:pt modelId="{18920C48-09D3-44B6-82D0-47136A9A1690}">
      <dgm:prSet phldrT="[Texto]"/>
      <dgm:spPr/>
      <dgm:t>
        <a:bodyPr/>
        <a:lstStyle/>
        <a:p>
          <a:r>
            <a:rPr lang="es-ES"/>
            <a:t>Integración con </a:t>
          </a:r>
          <a:r>
            <a:rPr lang="es-ES" err="1"/>
            <a:t>LinQ</a:t>
          </a:r>
          <a:endParaRPr lang="es-ES"/>
        </a:p>
      </dgm:t>
    </dgm:pt>
    <dgm:pt modelId="{3EB59E92-E11D-4BCC-9CB3-D7C8056A5EE8}" type="parTrans" cxnId="{77D8E338-A37C-41A8-AD1C-867DA7C1AD7F}">
      <dgm:prSet/>
      <dgm:spPr/>
      <dgm:t>
        <a:bodyPr/>
        <a:lstStyle/>
        <a:p>
          <a:endParaRPr lang="es-ES"/>
        </a:p>
      </dgm:t>
    </dgm:pt>
    <dgm:pt modelId="{78B91B77-E194-482E-92B9-AF5D5B48E21F}" type="sibTrans" cxnId="{77D8E338-A37C-41A8-AD1C-867DA7C1AD7F}">
      <dgm:prSet/>
      <dgm:spPr/>
      <dgm:t>
        <a:bodyPr/>
        <a:lstStyle/>
        <a:p>
          <a:endParaRPr lang="es-ES"/>
        </a:p>
      </dgm:t>
    </dgm:pt>
    <dgm:pt modelId="{1C224467-5063-41CA-953F-12CC16869DC4}">
      <dgm:prSet phldrT="[Texto]"/>
      <dgm:spPr/>
      <dgm:t>
        <a:bodyPr/>
        <a:lstStyle/>
        <a:p>
          <a:r>
            <a:rPr lang="es-ES"/>
            <a:t>BBDD Actualizada</a:t>
          </a:r>
        </a:p>
      </dgm:t>
    </dgm:pt>
    <dgm:pt modelId="{716051B1-D3FB-4C7A-B147-394E90DCA1DC}" type="parTrans" cxnId="{A36B29B3-A3F4-47C3-997D-D812092D489D}">
      <dgm:prSet/>
      <dgm:spPr/>
      <dgm:t>
        <a:bodyPr/>
        <a:lstStyle/>
        <a:p>
          <a:endParaRPr lang="es-ES"/>
        </a:p>
      </dgm:t>
    </dgm:pt>
    <dgm:pt modelId="{E7A074CA-DA34-469E-9283-D12476B71528}" type="sibTrans" cxnId="{A36B29B3-A3F4-47C3-997D-D812092D489D}">
      <dgm:prSet/>
      <dgm:spPr/>
      <dgm:t>
        <a:bodyPr/>
        <a:lstStyle/>
        <a:p>
          <a:endParaRPr lang="es-ES"/>
        </a:p>
      </dgm:t>
    </dgm:pt>
    <dgm:pt modelId="{AA09F2D5-FF47-40CC-8EF6-00CA2D5470ED}" type="pres">
      <dgm:prSet presAssocID="{40553605-676C-4BA3-8CA1-FE48587C1E0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754A3D-874F-4117-9732-97B344C5FC11}" type="pres">
      <dgm:prSet presAssocID="{40553605-676C-4BA3-8CA1-FE48587C1E01}" presName="matrix" presStyleCnt="0"/>
      <dgm:spPr/>
    </dgm:pt>
    <dgm:pt modelId="{CF6497A2-F2B9-45B4-B7CF-C640BC679F27}" type="pres">
      <dgm:prSet presAssocID="{40553605-676C-4BA3-8CA1-FE48587C1E01}" presName="tile1" presStyleLbl="node1" presStyleIdx="0" presStyleCnt="4"/>
      <dgm:spPr/>
    </dgm:pt>
    <dgm:pt modelId="{5DDD3CB5-FFC9-4E12-893F-3D8140319336}" type="pres">
      <dgm:prSet presAssocID="{40553605-676C-4BA3-8CA1-FE48587C1E0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E50A0B8-6384-4CA2-81B2-DCB92DCE3CEF}" type="pres">
      <dgm:prSet presAssocID="{40553605-676C-4BA3-8CA1-FE48587C1E01}" presName="tile2" presStyleLbl="node1" presStyleIdx="1" presStyleCnt="4" custLinFactNeighborX="6250" custLinFactNeighborY="-25966"/>
      <dgm:spPr/>
    </dgm:pt>
    <dgm:pt modelId="{33CFFE42-0CA1-494D-B52D-365CE542D95A}" type="pres">
      <dgm:prSet presAssocID="{40553605-676C-4BA3-8CA1-FE48587C1E0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F951B5-2F19-4949-BA5A-9EED84BBB73F}" type="pres">
      <dgm:prSet presAssocID="{40553605-676C-4BA3-8CA1-FE48587C1E01}" presName="tile3" presStyleLbl="node1" presStyleIdx="2" presStyleCnt="4"/>
      <dgm:spPr/>
    </dgm:pt>
    <dgm:pt modelId="{DFC06B5A-9D32-4C92-A896-C6391F9B9F78}" type="pres">
      <dgm:prSet presAssocID="{40553605-676C-4BA3-8CA1-FE48587C1E0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DC98D5-1221-422F-8D48-564C58635758}" type="pres">
      <dgm:prSet presAssocID="{40553605-676C-4BA3-8CA1-FE48587C1E01}" presName="tile4" presStyleLbl="node1" presStyleIdx="3" presStyleCnt="4"/>
      <dgm:spPr/>
    </dgm:pt>
    <dgm:pt modelId="{4CADB2FD-F049-4779-A1DE-DF4013F7AE0C}" type="pres">
      <dgm:prSet presAssocID="{40553605-676C-4BA3-8CA1-FE48587C1E0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4D8CABF-D0CE-4638-B83B-4E614CE9275D}" type="pres">
      <dgm:prSet presAssocID="{40553605-676C-4BA3-8CA1-FE48587C1E0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7D8E338-A37C-41A8-AD1C-867DA7C1AD7F}" srcId="{E568E384-C74B-433F-9CA1-95831847497E}" destId="{18920C48-09D3-44B6-82D0-47136A9A1690}" srcOrd="2" destOrd="0" parTransId="{3EB59E92-E11D-4BCC-9CB3-D7C8056A5EE8}" sibTransId="{78B91B77-E194-482E-92B9-AF5D5B48E21F}"/>
    <dgm:cxn modelId="{81776E41-4C99-44CB-A17A-F83C53864EF1}" type="presOf" srcId="{18920C48-09D3-44B6-82D0-47136A9A1690}" destId="{DFC06B5A-9D32-4C92-A896-C6391F9B9F78}" srcOrd="1" destOrd="0" presId="urn:microsoft.com/office/officeart/2005/8/layout/matrix1"/>
    <dgm:cxn modelId="{2D312F45-6B42-47D5-9F06-DDB268F51646}" srcId="{E568E384-C74B-433F-9CA1-95831847497E}" destId="{95361847-B6EF-4726-B706-2F153A8D9EF8}" srcOrd="1" destOrd="0" parTransId="{0F63D0CB-6008-45A5-9A2C-D0E0C581CA81}" sibTransId="{FF421293-4A3C-4C00-AF3D-E0BFF6282A1C}"/>
    <dgm:cxn modelId="{837C0B47-4015-4A97-B371-D0E83F36190C}" type="presOf" srcId="{E568E384-C74B-433F-9CA1-95831847497E}" destId="{04D8CABF-D0CE-4638-B83B-4E614CE9275D}" srcOrd="0" destOrd="0" presId="urn:microsoft.com/office/officeart/2005/8/layout/matrix1"/>
    <dgm:cxn modelId="{DF545450-3142-4C5A-9166-B9BA5BC8CAEE}" type="presOf" srcId="{029FD66E-0097-4755-AC81-CEF1464CF7B0}" destId="{CF6497A2-F2B9-45B4-B7CF-C640BC679F27}" srcOrd="0" destOrd="0" presId="urn:microsoft.com/office/officeart/2005/8/layout/matrix1"/>
    <dgm:cxn modelId="{0C9E09A7-8263-4590-8C04-1375AFE860AE}" type="presOf" srcId="{95361847-B6EF-4726-B706-2F153A8D9EF8}" destId="{2E50A0B8-6384-4CA2-81B2-DCB92DCE3CEF}" srcOrd="0" destOrd="0" presId="urn:microsoft.com/office/officeart/2005/8/layout/matrix1"/>
    <dgm:cxn modelId="{531760AC-C918-4CEE-AC06-531342832349}" type="presOf" srcId="{95361847-B6EF-4726-B706-2F153A8D9EF8}" destId="{33CFFE42-0CA1-494D-B52D-365CE542D95A}" srcOrd="1" destOrd="0" presId="urn:microsoft.com/office/officeart/2005/8/layout/matrix1"/>
    <dgm:cxn modelId="{A36B29B3-A3F4-47C3-997D-D812092D489D}" srcId="{E568E384-C74B-433F-9CA1-95831847497E}" destId="{1C224467-5063-41CA-953F-12CC16869DC4}" srcOrd="3" destOrd="0" parTransId="{716051B1-D3FB-4C7A-B147-394E90DCA1DC}" sibTransId="{E7A074CA-DA34-469E-9283-D12476B71528}"/>
    <dgm:cxn modelId="{5A7745B3-6A63-4351-AF7C-712772FC8672}" type="presOf" srcId="{1C224467-5063-41CA-953F-12CC16869DC4}" destId="{4CADB2FD-F049-4779-A1DE-DF4013F7AE0C}" srcOrd="1" destOrd="0" presId="urn:microsoft.com/office/officeart/2005/8/layout/matrix1"/>
    <dgm:cxn modelId="{D4B95EBA-3DB6-4EC9-B2D8-FED16730B8FD}" srcId="{40553605-676C-4BA3-8CA1-FE48587C1E01}" destId="{E568E384-C74B-433F-9CA1-95831847497E}" srcOrd="0" destOrd="0" parTransId="{8D95759E-0B04-4AE9-9C23-39D8FA4828D4}" sibTransId="{53B07498-4537-4F49-9BB8-7BFE5E55649D}"/>
    <dgm:cxn modelId="{094B15BC-E635-4B8E-A6FC-85E8241AC245}" srcId="{E568E384-C74B-433F-9CA1-95831847497E}" destId="{029FD66E-0097-4755-AC81-CEF1464CF7B0}" srcOrd="0" destOrd="0" parTransId="{4545B163-E100-45DA-A0A5-E44ED928AE52}" sibTransId="{C1C06623-03E1-4632-99ED-54741B3ECC3B}"/>
    <dgm:cxn modelId="{6C475FC9-20A5-4BC4-BD40-0F41444B6286}" type="presOf" srcId="{1C224467-5063-41CA-953F-12CC16869DC4}" destId="{81DC98D5-1221-422F-8D48-564C58635758}" srcOrd="0" destOrd="0" presId="urn:microsoft.com/office/officeart/2005/8/layout/matrix1"/>
    <dgm:cxn modelId="{167C9CCC-E92E-461D-9CD0-36BBB473DDFD}" type="presOf" srcId="{40553605-676C-4BA3-8CA1-FE48587C1E01}" destId="{AA09F2D5-FF47-40CC-8EF6-00CA2D5470ED}" srcOrd="0" destOrd="0" presId="urn:microsoft.com/office/officeart/2005/8/layout/matrix1"/>
    <dgm:cxn modelId="{F135DCD6-8A0E-4F02-875E-14F726A041DC}" type="presOf" srcId="{029FD66E-0097-4755-AC81-CEF1464CF7B0}" destId="{5DDD3CB5-FFC9-4E12-893F-3D8140319336}" srcOrd="1" destOrd="0" presId="urn:microsoft.com/office/officeart/2005/8/layout/matrix1"/>
    <dgm:cxn modelId="{F39AC4E1-CA2C-4B4F-BF41-B094C2FB7D9F}" type="presOf" srcId="{18920C48-09D3-44B6-82D0-47136A9A1690}" destId="{7FF951B5-2F19-4949-BA5A-9EED84BBB73F}" srcOrd="0" destOrd="0" presId="urn:microsoft.com/office/officeart/2005/8/layout/matrix1"/>
    <dgm:cxn modelId="{3C67811A-86F3-43A8-8B77-95FEDFBFACDB}" type="presParOf" srcId="{AA09F2D5-FF47-40CC-8EF6-00CA2D5470ED}" destId="{75754A3D-874F-4117-9732-97B344C5FC11}" srcOrd="0" destOrd="0" presId="urn:microsoft.com/office/officeart/2005/8/layout/matrix1"/>
    <dgm:cxn modelId="{3FB76425-2C38-4335-854F-0E946FA7F77E}" type="presParOf" srcId="{75754A3D-874F-4117-9732-97B344C5FC11}" destId="{CF6497A2-F2B9-45B4-B7CF-C640BC679F27}" srcOrd="0" destOrd="0" presId="urn:microsoft.com/office/officeart/2005/8/layout/matrix1"/>
    <dgm:cxn modelId="{3DAC2802-BC0E-4A82-8755-426B4C1BD6AE}" type="presParOf" srcId="{75754A3D-874F-4117-9732-97B344C5FC11}" destId="{5DDD3CB5-FFC9-4E12-893F-3D8140319336}" srcOrd="1" destOrd="0" presId="urn:microsoft.com/office/officeart/2005/8/layout/matrix1"/>
    <dgm:cxn modelId="{75190660-8488-4EA4-A224-7E7B1E820CAA}" type="presParOf" srcId="{75754A3D-874F-4117-9732-97B344C5FC11}" destId="{2E50A0B8-6384-4CA2-81B2-DCB92DCE3CEF}" srcOrd="2" destOrd="0" presId="urn:microsoft.com/office/officeart/2005/8/layout/matrix1"/>
    <dgm:cxn modelId="{AF9ACCFF-0302-47FF-B714-17660F57F17F}" type="presParOf" srcId="{75754A3D-874F-4117-9732-97B344C5FC11}" destId="{33CFFE42-0CA1-494D-B52D-365CE542D95A}" srcOrd="3" destOrd="0" presId="urn:microsoft.com/office/officeart/2005/8/layout/matrix1"/>
    <dgm:cxn modelId="{E81D1470-8119-49FE-9D20-D3E16456D2ED}" type="presParOf" srcId="{75754A3D-874F-4117-9732-97B344C5FC11}" destId="{7FF951B5-2F19-4949-BA5A-9EED84BBB73F}" srcOrd="4" destOrd="0" presId="urn:microsoft.com/office/officeart/2005/8/layout/matrix1"/>
    <dgm:cxn modelId="{C29B3DFC-844A-4E23-ADB4-B86A1349F1A8}" type="presParOf" srcId="{75754A3D-874F-4117-9732-97B344C5FC11}" destId="{DFC06B5A-9D32-4C92-A896-C6391F9B9F78}" srcOrd="5" destOrd="0" presId="urn:microsoft.com/office/officeart/2005/8/layout/matrix1"/>
    <dgm:cxn modelId="{21CAE080-B559-4397-87EB-A642CE2FCB05}" type="presParOf" srcId="{75754A3D-874F-4117-9732-97B344C5FC11}" destId="{81DC98D5-1221-422F-8D48-564C58635758}" srcOrd="6" destOrd="0" presId="urn:microsoft.com/office/officeart/2005/8/layout/matrix1"/>
    <dgm:cxn modelId="{69C7E8F7-5865-475E-8ACF-4D92BCE113D0}" type="presParOf" srcId="{75754A3D-874F-4117-9732-97B344C5FC11}" destId="{4CADB2FD-F049-4779-A1DE-DF4013F7AE0C}" srcOrd="7" destOrd="0" presId="urn:microsoft.com/office/officeart/2005/8/layout/matrix1"/>
    <dgm:cxn modelId="{FB67A659-8D69-4B2C-AD18-AF94CFC7AB97}" type="presParOf" srcId="{AA09F2D5-FF47-40CC-8EF6-00CA2D5470ED}" destId="{04D8CABF-D0CE-4638-B83B-4E614CE9275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Microservicios en tiempo real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E6639CDB-6741-4B2B-9AF7-659E8191F4E5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División de notificaciones por grupos</a:t>
          </a:r>
          <a:endParaRPr lang="es-ES"/>
        </a:p>
      </dgm:t>
    </dgm:pt>
    <dgm:pt modelId="{564CF774-B5D9-4627-AF75-8B17E36B51A6}" type="parTrans" cxnId="{592A2765-AA3C-423B-A466-6FEC1B2ED57F}">
      <dgm:prSet/>
      <dgm:spPr/>
      <dgm:t>
        <a:bodyPr/>
        <a:lstStyle/>
        <a:p>
          <a:endParaRPr lang="en-US"/>
        </a:p>
      </dgm:t>
    </dgm:pt>
    <dgm:pt modelId="{32FF3863-D442-4A14-BCA1-4AC027D5022D}" type="sibTrans" cxnId="{592A2765-AA3C-423B-A466-6FEC1B2ED57F}">
      <dgm:prSet/>
      <dgm:spPr/>
      <dgm:t>
        <a:bodyPr/>
        <a:lstStyle/>
        <a:p>
          <a:endParaRPr lang="en-US"/>
        </a:p>
      </dgm:t>
    </dgm:pt>
    <dgm:pt modelId="{53BAAEE2-3CCE-46AB-848C-2689C9287901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Conexión segura mediante </a:t>
          </a:r>
          <a:r>
            <a:rPr lang="es-ES" err="1">
              <a:latin typeface="Rockwell Condensed" panose="02060603050405020104"/>
            </a:rPr>
            <a:t>websockets</a:t>
          </a:r>
          <a:endParaRPr lang="es-ES">
            <a:latin typeface="Rockwell Condensed" panose="02060603050405020104"/>
          </a:endParaRPr>
        </a:p>
      </dgm:t>
    </dgm:pt>
    <dgm:pt modelId="{36E2520B-2678-42AA-B56D-816C19C5944E}" type="parTrans" cxnId="{AC92C9B0-E4DF-45F6-BB31-7FAC1AF482B5}">
      <dgm:prSet/>
      <dgm:spPr/>
    </dgm:pt>
    <dgm:pt modelId="{D35892CC-2ABC-4A35-898B-B4B2414B058A}" type="sibTrans" cxnId="{AC92C9B0-E4DF-45F6-BB31-7FAC1AF482B5}">
      <dgm:prSet/>
      <dgm:spPr/>
      <dgm:t>
        <a:bodyPr/>
        <a:lstStyle/>
        <a:p>
          <a:endParaRPr lang="es-ES"/>
        </a:p>
      </dgm:t>
    </dgm:pt>
    <dgm:pt modelId="{25B4A8A4-A207-4C5E-843C-BFB0D0C3B930}" type="pres">
      <dgm:prSet presAssocID="{2B862C01-D358-46FB-880D-49EA032ABD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497877-FB2F-4C9A-8A01-0A85F7F88C8C}" type="pres">
      <dgm:prSet presAssocID="{99F1C28F-8702-446B-9DBE-DB2E317488A6}" presName="hierRoot1" presStyleCnt="0"/>
      <dgm:spPr/>
    </dgm:pt>
    <dgm:pt modelId="{CD3BE7DB-7466-4D1D-A003-06CBFE1232E5}" type="pres">
      <dgm:prSet presAssocID="{99F1C28F-8702-446B-9DBE-DB2E317488A6}" presName="composite" presStyleCnt="0"/>
      <dgm:spPr/>
    </dgm:pt>
    <dgm:pt modelId="{7C086B3E-AF11-4EDD-96FE-36099A35A385}" type="pres">
      <dgm:prSet presAssocID="{99F1C28F-8702-446B-9DBE-DB2E317488A6}" presName="background" presStyleLbl="node0" presStyleIdx="0" presStyleCnt="3"/>
      <dgm:spPr/>
    </dgm:pt>
    <dgm:pt modelId="{C391F35E-9B90-4C8F-968D-4C9686ABA2C3}" type="pres">
      <dgm:prSet presAssocID="{99F1C28F-8702-446B-9DBE-DB2E317488A6}" presName="text" presStyleLbl="fgAcc0" presStyleIdx="0" presStyleCnt="3">
        <dgm:presLayoutVars>
          <dgm:chPref val="3"/>
        </dgm:presLayoutVars>
      </dgm:prSet>
      <dgm:spPr/>
    </dgm:pt>
    <dgm:pt modelId="{111016DD-7159-49B5-9600-E94B1C38BDE1}" type="pres">
      <dgm:prSet presAssocID="{99F1C28F-8702-446B-9DBE-DB2E317488A6}" presName="hierChild2" presStyleCnt="0"/>
      <dgm:spPr/>
    </dgm:pt>
    <dgm:pt modelId="{D4ED3C13-2F2E-4CD0-B2DF-78959D710A07}" type="pres">
      <dgm:prSet presAssocID="{53BAAEE2-3CCE-46AB-848C-2689C9287901}" presName="hierRoot1" presStyleCnt="0"/>
      <dgm:spPr/>
    </dgm:pt>
    <dgm:pt modelId="{864EA0BC-758B-4B8E-B8A6-44F5E9C2BF94}" type="pres">
      <dgm:prSet presAssocID="{53BAAEE2-3CCE-46AB-848C-2689C9287901}" presName="composite" presStyleCnt="0"/>
      <dgm:spPr/>
    </dgm:pt>
    <dgm:pt modelId="{EF50FAC5-0289-4209-A145-7902CAB400B0}" type="pres">
      <dgm:prSet presAssocID="{53BAAEE2-3CCE-46AB-848C-2689C9287901}" presName="background" presStyleLbl="node0" presStyleIdx="1" presStyleCnt="3"/>
      <dgm:spPr/>
    </dgm:pt>
    <dgm:pt modelId="{768401EE-0294-4B00-924E-63EBE7E3496E}" type="pres">
      <dgm:prSet presAssocID="{53BAAEE2-3CCE-46AB-848C-2689C9287901}" presName="text" presStyleLbl="fgAcc0" presStyleIdx="1" presStyleCnt="3">
        <dgm:presLayoutVars>
          <dgm:chPref val="3"/>
        </dgm:presLayoutVars>
      </dgm:prSet>
      <dgm:spPr/>
    </dgm:pt>
    <dgm:pt modelId="{A15CD92A-AD17-4DE2-8D40-08C2AD4C921F}" type="pres">
      <dgm:prSet presAssocID="{53BAAEE2-3CCE-46AB-848C-2689C9287901}" presName="hierChild2" presStyleCnt="0"/>
      <dgm:spPr/>
    </dgm:pt>
    <dgm:pt modelId="{C13A2031-25BD-4C42-A2B7-884EEF84903C}" type="pres">
      <dgm:prSet presAssocID="{E6639CDB-6741-4B2B-9AF7-659E8191F4E5}" presName="hierRoot1" presStyleCnt="0"/>
      <dgm:spPr/>
    </dgm:pt>
    <dgm:pt modelId="{453EABBF-E3F5-4042-9B45-75316CD8D6AE}" type="pres">
      <dgm:prSet presAssocID="{E6639CDB-6741-4B2B-9AF7-659E8191F4E5}" presName="composite" presStyleCnt="0"/>
      <dgm:spPr/>
    </dgm:pt>
    <dgm:pt modelId="{1263F08C-494F-4BCD-81D5-740160E43710}" type="pres">
      <dgm:prSet presAssocID="{E6639CDB-6741-4B2B-9AF7-659E8191F4E5}" presName="background" presStyleLbl="node0" presStyleIdx="2" presStyleCnt="3"/>
      <dgm:spPr/>
    </dgm:pt>
    <dgm:pt modelId="{293F89D5-4D06-4A88-8C6E-FD58C9900B97}" type="pres">
      <dgm:prSet presAssocID="{E6639CDB-6741-4B2B-9AF7-659E8191F4E5}" presName="text" presStyleLbl="fgAcc0" presStyleIdx="2" presStyleCnt="3">
        <dgm:presLayoutVars>
          <dgm:chPref val="3"/>
        </dgm:presLayoutVars>
      </dgm:prSet>
      <dgm:spPr/>
    </dgm:pt>
    <dgm:pt modelId="{C76499D9-A09E-4165-8BC7-2DC954E88F1D}" type="pres">
      <dgm:prSet presAssocID="{E6639CDB-6741-4B2B-9AF7-659E8191F4E5}" presName="hierChild2" presStyleCnt="0"/>
      <dgm:spPr/>
    </dgm:pt>
  </dgm:ptLst>
  <dgm:cxnLst>
    <dgm:cxn modelId="{6B577E5D-FEDD-431E-832E-028F27559DF9}" type="presOf" srcId="{53BAAEE2-3CCE-46AB-848C-2689C9287901}" destId="{768401EE-0294-4B00-924E-63EBE7E3496E}" srcOrd="0" destOrd="0" presId="urn:microsoft.com/office/officeart/2005/8/layout/hierarchy1"/>
    <dgm:cxn modelId="{592A2765-AA3C-423B-A466-6FEC1B2ED57F}" srcId="{2B862C01-D358-46FB-880D-49EA032ABD10}" destId="{E6639CDB-6741-4B2B-9AF7-659E8191F4E5}" srcOrd="2" destOrd="0" parTransId="{564CF774-B5D9-4627-AF75-8B17E36B51A6}" sibTransId="{32FF3863-D442-4A14-BCA1-4AC027D5022D}"/>
    <dgm:cxn modelId="{AC92C9B0-E4DF-45F6-BB31-7FAC1AF482B5}" srcId="{2B862C01-D358-46FB-880D-49EA032ABD10}" destId="{53BAAEE2-3CCE-46AB-848C-2689C9287901}" srcOrd="1" destOrd="0" parTransId="{36E2520B-2678-42AA-B56D-816C19C5944E}" sibTransId="{D35892CC-2ABC-4A35-898B-B4B2414B058A}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22B0EEDF-DF59-4B6D-B248-CC92AE10E3E5}" type="presOf" srcId="{2B862C01-D358-46FB-880D-49EA032ABD10}" destId="{25B4A8A4-A207-4C5E-843C-BFB0D0C3B930}" srcOrd="0" destOrd="0" presId="urn:microsoft.com/office/officeart/2005/8/layout/hierarchy1"/>
    <dgm:cxn modelId="{642803E8-F646-4CDD-9C8C-A6D8F66CCD38}" type="presOf" srcId="{99F1C28F-8702-446B-9DBE-DB2E317488A6}" destId="{C391F35E-9B90-4C8F-968D-4C9686ABA2C3}" srcOrd="0" destOrd="0" presId="urn:microsoft.com/office/officeart/2005/8/layout/hierarchy1"/>
    <dgm:cxn modelId="{7B91CEEA-703F-4141-A790-83DD005C78F2}" type="presOf" srcId="{E6639CDB-6741-4B2B-9AF7-659E8191F4E5}" destId="{293F89D5-4D06-4A88-8C6E-FD58C9900B97}" srcOrd="0" destOrd="0" presId="urn:microsoft.com/office/officeart/2005/8/layout/hierarchy1"/>
    <dgm:cxn modelId="{04326A21-7C85-4922-9CE7-398E570E8D04}" type="presParOf" srcId="{25B4A8A4-A207-4C5E-843C-BFB0D0C3B930}" destId="{E4497877-FB2F-4C9A-8A01-0A85F7F88C8C}" srcOrd="0" destOrd="0" presId="urn:microsoft.com/office/officeart/2005/8/layout/hierarchy1"/>
    <dgm:cxn modelId="{5EEBC94E-26FB-4594-8A08-04E8EE28618E}" type="presParOf" srcId="{E4497877-FB2F-4C9A-8A01-0A85F7F88C8C}" destId="{CD3BE7DB-7466-4D1D-A003-06CBFE1232E5}" srcOrd="0" destOrd="0" presId="urn:microsoft.com/office/officeart/2005/8/layout/hierarchy1"/>
    <dgm:cxn modelId="{D82AB3FA-4089-468A-A42A-56EC252A07C5}" type="presParOf" srcId="{CD3BE7DB-7466-4D1D-A003-06CBFE1232E5}" destId="{7C086B3E-AF11-4EDD-96FE-36099A35A385}" srcOrd="0" destOrd="0" presId="urn:microsoft.com/office/officeart/2005/8/layout/hierarchy1"/>
    <dgm:cxn modelId="{D409B2E8-47CE-429C-9388-B490D54FDB8F}" type="presParOf" srcId="{CD3BE7DB-7466-4D1D-A003-06CBFE1232E5}" destId="{C391F35E-9B90-4C8F-968D-4C9686ABA2C3}" srcOrd="1" destOrd="0" presId="urn:microsoft.com/office/officeart/2005/8/layout/hierarchy1"/>
    <dgm:cxn modelId="{927FC5F3-D63F-4131-AAD4-2E30A6DD81A8}" type="presParOf" srcId="{E4497877-FB2F-4C9A-8A01-0A85F7F88C8C}" destId="{111016DD-7159-49B5-9600-E94B1C38BDE1}" srcOrd="1" destOrd="0" presId="urn:microsoft.com/office/officeart/2005/8/layout/hierarchy1"/>
    <dgm:cxn modelId="{97C69D14-1897-4639-97F0-5750F7376A72}" type="presParOf" srcId="{25B4A8A4-A207-4C5E-843C-BFB0D0C3B930}" destId="{D4ED3C13-2F2E-4CD0-B2DF-78959D710A07}" srcOrd="1" destOrd="0" presId="urn:microsoft.com/office/officeart/2005/8/layout/hierarchy1"/>
    <dgm:cxn modelId="{78CC2C7E-102F-4862-A00C-55CC5CFA2237}" type="presParOf" srcId="{D4ED3C13-2F2E-4CD0-B2DF-78959D710A07}" destId="{864EA0BC-758B-4B8E-B8A6-44F5E9C2BF94}" srcOrd="0" destOrd="0" presId="urn:microsoft.com/office/officeart/2005/8/layout/hierarchy1"/>
    <dgm:cxn modelId="{D4926DF7-69A3-4D9F-8C55-EBF4CB6FC5E8}" type="presParOf" srcId="{864EA0BC-758B-4B8E-B8A6-44F5E9C2BF94}" destId="{EF50FAC5-0289-4209-A145-7902CAB400B0}" srcOrd="0" destOrd="0" presId="urn:microsoft.com/office/officeart/2005/8/layout/hierarchy1"/>
    <dgm:cxn modelId="{9EB05CD7-C3BD-4AB7-8FEB-E0BE910FB36E}" type="presParOf" srcId="{864EA0BC-758B-4B8E-B8A6-44F5E9C2BF94}" destId="{768401EE-0294-4B00-924E-63EBE7E3496E}" srcOrd="1" destOrd="0" presId="urn:microsoft.com/office/officeart/2005/8/layout/hierarchy1"/>
    <dgm:cxn modelId="{3816CC4B-FB5F-4260-8479-3BE76FE50AC7}" type="presParOf" srcId="{D4ED3C13-2F2E-4CD0-B2DF-78959D710A07}" destId="{A15CD92A-AD17-4DE2-8D40-08C2AD4C921F}" srcOrd="1" destOrd="0" presId="urn:microsoft.com/office/officeart/2005/8/layout/hierarchy1"/>
    <dgm:cxn modelId="{6773D650-09E6-4483-B7EC-56AF5EB250B7}" type="presParOf" srcId="{25B4A8A4-A207-4C5E-843C-BFB0D0C3B930}" destId="{C13A2031-25BD-4C42-A2B7-884EEF84903C}" srcOrd="2" destOrd="0" presId="urn:microsoft.com/office/officeart/2005/8/layout/hierarchy1"/>
    <dgm:cxn modelId="{B5FDC316-891C-445F-9A07-1C076CB53A53}" type="presParOf" srcId="{C13A2031-25BD-4C42-A2B7-884EEF84903C}" destId="{453EABBF-E3F5-4042-9B45-75316CD8D6AE}" srcOrd="0" destOrd="0" presId="urn:microsoft.com/office/officeart/2005/8/layout/hierarchy1"/>
    <dgm:cxn modelId="{761E9169-E0F3-404A-B1EE-497955C6AB04}" type="presParOf" srcId="{453EABBF-E3F5-4042-9B45-75316CD8D6AE}" destId="{1263F08C-494F-4BCD-81D5-740160E43710}" srcOrd="0" destOrd="0" presId="urn:microsoft.com/office/officeart/2005/8/layout/hierarchy1"/>
    <dgm:cxn modelId="{5ADE55FD-40C4-48D5-8DB1-9ED3DC3B84D4}" type="presParOf" srcId="{453EABBF-E3F5-4042-9B45-75316CD8D6AE}" destId="{293F89D5-4D06-4A88-8C6E-FD58C9900B97}" srcOrd="1" destOrd="0" presId="urn:microsoft.com/office/officeart/2005/8/layout/hierarchy1"/>
    <dgm:cxn modelId="{147A0CC1-4974-4DD4-A6CD-03B100578FC1}" type="presParOf" srcId="{C13A2031-25BD-4C42-A2B7-884EEF84903C}" destId="{C76499D9-A09E-4165-8BC7-2DC954E88F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862C01-D358-46FB-880D-49EA032ABD10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9F1C28F-8702-446B-9DBE-DB2E317488A6}">
      <dgm:prSet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División por microservicios</a:t>
          </a:r>
          <a:endParaRPr lang="es-ES"/>
        </a:p>
      </dgm:t>
    </dgm:pt>
    <dgm:pt modelId="{B2BA17B6-AEF1-4271-8CD4-65311D058364}" type="parTrans" cxnId="{C19081BD-4434-4309-9D9C-30AB0AF4F6AA}">
      <dgm:prSet/>
      <dgm:spPr/>
      <dgm:t>
        <a:bodyPr/>
        <a:lstStyle/>
        <a:p>
          <a:endParaRPr lang="en-US"/>
        </a:p>
      </dgm:t>
    </dgm:pt>
    <dgm:pt modelId="{E8C4FF4A-3CC6-4A66-B953-F240249139C6}" type="sibTrans" cxnId="{C19081BD-4434-4309-9D9C-30AB0AF4F6AA}">
      <dgm:prSet/>
      <dgm:spPr/>
      <dgm:t>
        <a:bodyPr/>
        <a:lstStyle/>
        <a:p>
          <a:endParaRPr lang="en-US"/>
        </a:p>
      </dgm:t>
    </dgm:pt>
    <dgm:pt modelId="{988801B3-705B-4E3E-9640-AE4592612BF8}">
      <dgm:prSet phldr="0"/>
      <dgm:spPr/>
      <dgm:t>
        <a:bodyPr/>
        <a:lstStyle/>
        <a:p>
          <a:r>
            <a:rPr lang="es-ES">
              <a:latin typeface="Rockwell Condensed" panose="02060603050405020104"/>
            </a:rPr>
            <a:t>Robustez</a:t>
          </a:r>
          <a:endParaRPr lang="es-ES"/>
        </a:p>
      </dgm:t>
    </dgm:pt>
    <dgm:pt modelId="{2AA6F7B0-A5D7-48C5-8A21-C9E7A570C7AB}" type="parTrans" cxnId="{9CB6477F-352A-446A-AEEE-A26A6E9CC912}">
      <dgm:prSet/>
      <dgm:spPr/>
      <dgm:t>
        <a:bodyPr/>
        <a:lstStyle/>
        <a:p>
          <a:endParaRPr lang="en-US"/>
        </a:p>
      </dgm:t>
    </dgm:pt>
    <dgm:pt modelId="{10DD2E7F-1F4D-4E8B-9A2C-8479E4996665}" type="sibTrans" cxnId="{9CB6477F-352A-446A-AEEE-A26A6E9CC912}">
      <dgm:prSet/>
      <dgm:spPr/>
      <dgm:t>
        <a:bodyPr/>
        <a:lstStyle/>
        <a:p>
          <a:endParaRPr lang="en-US"/>
        </a:p>
      </dgm:t>
    </dgm:pt>
    <dgm:pt modelId="{53BAAEE2-3CCE-46AB-848C-2689C9287901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Integración base de datos y microservicio</a:t>
          </a:r>
          <a:endParaRPr lang="es-ES"/>
        </a:p>
      </dgm:t>
    </dgm:pt>
    <dgm:pt modelId="{36E2520B-2678-42AA-B56D-816C19C5944E}" type="parTrans" cxnId="{AC92C9B0-E4DF-45F6-BB31-7FAC1AF482B5}">
      <dgm:prSet/>
      <dgm:spPr/>
    </dgm:pt>
    <dgm:pt modelId="{D35892CC-2ABC-4A35-898B-B4B2414B058A}" type="sibTrans" cxnId="{AC92C9B0-E4DF-45F6-BB31-7FAC1AF482B5}">
      <dgm:prSet/>
      <dgm:spPr/>
      <dgm:t>
        <a:bodyPr/>
        <a:lstStyle/>
        <a:p>
          <a:endParaRPr lang="es-ES"/>
        </a:p>
      </dgm:t>
    </dgm:pt>
    <dgm:pt modelId="{49DC5482-CC6C-498C-B759-9DBDB4A2F6A9}">
      <dgm:prSet phldr="0"/>
      <dgm:spPr/>
      <dgm:t>
        <a:bodyPr/>
        <a:lstStyle/>
        <a:p>
          <a:pPr rtl="0"/>
          <a:r>
            <a:rPr lang="es-ES">
              <a:latin typeface="Rockwell Condensed" panose="02060603050405020104"/>
            </a:rPr>
            <a:t>Redes internas</a:t>
          </a:r>
          <a:endParaRPr lang="es-ES"/>
        </a:p>
      </dgm:t>
    </dgm:pt>
    <dgm:pt modelId="{6754988E-2E65-497C-8ECD-2F5BDD87C11F}" type="parTrans" cxnId="{2B5BF20D-D977-4AB7-8E49-0892A861B5D9}">
      <dgm:prSet/>
      <dgm:spPr/>
    </dgm:pt>
    <dgm:pt modelId="{609C8A31-A0E4-4D56-87CD-D225E493375D}" type="sibTrans" cxnId="{2B5BF20D-D977-4AB7-8E49-0892A861B5D9}">
      <dgm:prSet/>
      <dgm:spPr/>
      <dgm:t>
        <a:bodyPr/>
        <a:lstStyle/>
        <a:p>
          <a:endParaRPr lang="es-ES"/>
        </a:p>
      </dgm:t>
    </dgm:pt>
    <dgm:pt modelId="{0FC75236-24CA-4DB5-AD46-E79E84DFF545}" type="pres">
      <dgm:prSet presAssocID="{2B862C01-D358-46FB-880D-49EA032ABD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33D6DA-1D9E-4229-A8B8-518DD154B225}" type="pres">
      <dgm:prSet presAssocID="{99F1C28F-8702-446B-9DBE-DB2E317488A6}" presName="hierRoot1" presStyleCnt="0"/>
      <dgm:spPr/>
    </dgm:pt>
    <dgm:pt modelId="{39036EBE-ADD3-4481-A4A2-04216E817D12}" type="pres">
      <dgm:prSet presAssocID="{99F1C28F-8702-446B-9DBE-DB2E317488A6}" presName="composite" presStyleCnt="0"/>
      <dgm:spPr/>
    </dgm:pt>
    <dgm:pt modelId="{ED14CBC7-7797-44B9-8BD2-22BEF6B6A04E}" type="pres">
      <dgm:prSet presAssocID="{99F1C28F-8702-446B-9DBE-DB2E317488A6}" presName="background" presStyleLbl="node0" presStyleIdx="0" presStyleCnt="4"/>
      <dgm:spPr/>
    </dgm:pt>
    <dgm:pt modelId="{82E3310C-C6C2-429B-9E19-02A47CAFD385}" type="pres">
      <dgm:prSet presAssocID="{99F1C28F-8702-446B-9DBE-DB2E317488A6}" presName="text" presStyleLbl="fgAcc0" presStyleIdx="0" presStyleCnt="4">
        <dgm:presLayoutVars>
          <dgm:chPref val="3"/>
        </dgm:presLayoutVars>
      </dgm:prSet>
      <dgm:spPr/>
    </dgm:pt>
    <dgm:pt modelId="{0DCE871E-3914-4955-9B1F-60CE842BF01E}" type="pres">
      <dgm:prSet presAssocID="{99F1C28F-8702-446B-9DBE-DB2E317488A6}" presName="hierChild2" presStyleCnt="0"/>
      <dgm:spPr/>
    </dgm:pt>
    <dgm:pt modelId="{1E82F0D2-D95C-4DA6-9E6C-11C6888D6F65}" type="pres">
      <dgm:prSet presAssocID="{53BAAEE2-3CCE-46AB-848C-2689C9287901}" presName="hierRoot1" presStyleCnt="0"/>
      <dgm:spPr/>
    </dgm:pt>
    <dgm:pt modelId="{F5252EA7-4163-4E29-9D5B-566FB965C8DE}" type="pres">
      <dgm:prSet presAssocID="{53BAAEE2-3CCE-46AB-848C-2689C9287901}" presName="composite" presStyleCnt="0"/>
      <dgm:spPr/>
    </dgm:pt>
    <dgm:pt modelId="{39D4BE92-A506-4030-AEC5-61DA9B59C756}" type="pres">
      <dgm:prSet presAssocID="{53BAAEE2-3CCE-46AB-848C-2689C9287901}" presName="background" presStyleLbl="node0" presStyleIdx="1" presStyleCnt="4"/>
      <dgm:spPr/>
    </dgm:pt>
    <dgm:pt modelId="{2EF10399-E0A6-4C20-9B46-F214E331F0F7}" type="pres">
      <dgm:prSet presAssocID="{53BAAEE2-3CCE-46AB-848C-2689C9287901}" presName="text" presStyleLbl="fgAcc0" presStyleIdx="1" presStyleCnt="4">
        <dgm:presLayoutVars>
          <dgm:chPref val="3"/>
        </dgm:presLayoutVars>
      </dgm:prSet>
      <dgm:spPr/>
    </dgm:pt>
    <dgm:pt modelId="{E79DA556-AFBA-4252-BA3E-8BD0AEB625C8}" type="pres">
      <dgm:prSet presAssocID="{53BAAEE2-3CCE-46AB-848C-2689C9287901}" presName="hierChild2" presStyleCnt="0"/>
      <dgm:spPr/>
    </dgm:pt>
    <dgm:pt modelId="{2895571E-2130-4B12-91A6-53C07B2EF370}" type="pres">
      <dgm:prSet presAssocID="{49DC5482-CC6C-498C-B759-9DBDB4A2F6A9}" presName="hierRoot1" presStyleCnt="0"/>
      <dgm:spPr/>
    </dgm:pt>
    <dgm:pt modelId="{299813A3-20C6-4365-A803-9EDFEAB33686}" type="pres">
      <dgm:prSet presAssocID="{49DC5482-CC6C-498C-B759-9DBDB4A2F6A9}" presName="composite" presStyleCnt="0"/>
      <dgm:spPr/>
    </dgm:pt>
    <dgm:pt modelId="{4FBFA682-C4AA-4C36-B5A9-A8916CF2DC8E}" type="pres">
      <dgm:prSet presAssocID="{49DC5482-CC6C-498C-B759-9DBDB4A2F6A9}" presName="background" presStyleLbl="node0" presStyleIdx="2" presStyleCnt="4"/>
      <dgm:spPr/>
    </dgm:pt>
    <dgm:pt modelId="{884ABEA2-D1DC-4915-A2E8-F77C36F5BB8C}" type="pres">
      <dgm:prSet presAssocID="{49DC5482-CC6C-498C-B759-9DBDB4A2F6A9}" presName="text" presStyleLbl="fgAcc0" presStyleIdx="2" presStyleCnt="4">
        <dgm:presLayoutVars>
          <dgm:chPref val="3"/>
        </dgm:presLayoutVars>
      </dgm:prSet>
      <dgm:spPr/>
    </dgm:pt>
    <dgm:pt modelId="{DA61B85C-FD92-4EB9-87B6-4BEA75CEC4DC}" type="pres">
      <dgm:prSet presAssocID="{49DC5482-CC6C-498C-B759-9DBDB4A2F6A9}" presName="hierChild2" presStyleCnt="0"/>
      <dgm:spPr/>
    </dgm:pt>
    <dgm:pt modelId="{487D89BC-FCDB-410A-95EE-2F8948CC8DF8}" type="pres">
      <dgm:prSet presAssocID="{988801B3-705B-4E3E-9640-AE4592612BF8}" presName="hierRoot1" presStyleCnt="0"/>
      <dgm:spPr/>
    </dgm:pt>
    <dgm:pt modelId="{EC7D2393-F364-4B18-B813-60E37FE6B42E}" type="pres">
      <dgm:prSet presAssocID="{988801B3-705B-4E3E-9640-AE4592612BF8}" presName="composite" presStyleCnt="0"/>
      <dgm:spPr/>
    </dgm:pt>
    <dgm:pt modelId="{B98FC780-60C7-4216-AB6D-0DDD5243C54E}" type="pres">
      <dgm:prSet presAssocID="{988801B3-705B-4E3E-9640-AE4592612BF8}" presName="background" presStyleLbl="node0" presStyleIdx="3" presStyleCnt="4"/>
      <dgm:spPr/>
    </dgm:pt>
    <dgm:pt modelId="{14F1600D-8F14-4F2A-BA26-4235381508DA}" type="pres">
      <dgm:prSet presAssocID="{988801B3-705B-4E3E-9640-AE4592612BF8}" presName="text" presStyleLbl="fgAcc0" presStyleIdx="3" presStyleCnt="4">
        <dgm:presLayoutVars>
          <dgm:chPref val="3"/>
        </dgm:presLayoutVars>
      </dgm:prSet>
      <dgm:spPr/>
    </dgm:pt>
    <dgm:pt modelId="{816550AC-ED45-457E-BB05-B0F4DAF364F2}" type="pres">
      <dgm:prSet presAssocID="{988801B3-705B-4E3E-9640-AE4592612BF8}" presName="hierChild2" presStyleCnt="0"/>
      <dgm:spPr/>
    </dgm:pt>
  </dgm:ptLst>
  <dgm:cxnLst>
    <dgm:cxn modelId="{E15EDA06-C622-4A20-B4DF-7059785C7AD2}" type="presOf" srcId="{988801B3-705B-4E3E-9640-AE4592612BF8}" destId="{14F1600D-8F14-4F2A-BA26-4235381508DA}" srcOrd="0" destOrd="0" presId="urn:microsoft.com/office/officeart/2005/8/layout/hierarchy1"/>
    <dgm:cxn modelId="{2B5BF20D-D977-4AB7-8E49-0892A861B5D9}" srcId="{2B862C01-D358-46FB-880D-49EA032ABD10}" destId="{49DC5482-CC6C-498C-B759-9DBDB4A2F6A9}" srcOrd="2" destOrd="0" parTransId="{6754988E-2E65-497C-8ECD-2F5BDD87C11F}" sibTransId="{609C8A31-A0E4-4D56-87CD-D225E493375D}"/>
    <dgm:cxn modelId="{24CF3D54-DBE6-43C2-AF30-CEC0BDDEDCEA}" type="presOf" srcId="{49DC5482-CC6C-498C-B759-9DBDB4A2F6A9}" destId="{884ABEA2-D1DC-4915-A2E8-F77C36F5BB8C}" srcOrd="0" destOrd="0" presId="urn:microsoft.com/office/officeart/2005/8/layout/hierarchy1"/>
    <dgm:cxn modelId="{F111A079-F1DA-4316-9A17-0CCE58E99B2D}" type="presOf" srcId="{53BAAEE2-3CCE-46AB-848C-2689C9287901}" destId="{2EF10399-E0A6-4C20-9B46-F214E331F0F7}" srcOrd="0" destOrd="0" presId="urn:microsoft.com/office/officeart/2005/8/layout/hierarchy1"/>
    <dgm:cxn modelId="{9CB6477F-352A-446A-AEEE-A26A6E9CC912}" srcId="{2B862C01-D358-46FB-880D-49EA032ABD10}" destId="{988801B3-705B-4E3E-9640-AE4592612BF8}" srcOrd="3" destOrd="0" parTransId="{2AA6F7B0-A5D7-48C5-8A21-C9E7A570C7AB}" sibTransId="{10DD2E7F-1F4D-4E8B-9A2C-8479E4996665}"/>
    <dgm:cxn modelId="{9094BB88-41E5-4257-A29D-11CD289F171A}" type="presOf" srcId="{99F1C28F-8702-446B-9DBE-DB2E317488A6}" destId="{82E3310C-C6C2-429B-9E19-02A47CAFD385}" srcOrd="0" destOrd="0" presId="urn:microsoft.com/office/officeart/2005/8/layout/hierarchy1"/>
    <dgm:cxn modelId="{AC92C9B0-E4DF-45F6-BB31-7FAC1AF482B5}" srcId="{2B862C01-D358-46FB-880D-49EA032ABD10}" destId="{53BAAEE2-3CCE-46AB-848C-2689C9287901}" srcOrd="1" destOrd="0" parTransId="{36E2520B-2678-42AA-B56D-816C19C5944E}" sibTransId="{D35892CC-2ABC-4A35-898B-B4B2414B058A}"/>
    <dgm:cxn modelId="{C19081BD-4434-4309-9D9C-30AB0AF4F6AA}" srcId="{2B862C01-D358-46FB-880D-49EA032ABD10}" destId="{99F1C28F-8702-446B-9DBE-DB2E317488A6}" srcOrd="0" destOrd="0" parTransId="{B2BA17B6-AEF1-4271-8CD4-65311D058364}" sibTransId="{E8C4FF4A-3CC6-4A66-B953-F240249139C6}"/>
    <dgm:cxn modelId="{C6BF6CBE-A175-448D-97E0-0A403F32B9E8}" type="presOf" srcId="{2B862C01-D358-46FB-880D-49EA032ABD10}" destId="{0FC75236-24CA-4DB5-AD46-E79E84DFF545}" srcOrd="0" destOrd="0" presId="urn:microsoft.com/office/officeart/2005/8/layout/hierarchy1"/>
    <dgm:cxn modelId="{EA0DB7E3-06CA-497D-BBF9-38F0DB1CFBA9}" type="presParOf" srcId="{0FC75236-24CA-4DB5-AD46-E79E84DFF545}" destId="{1B33D6DA-1D9E-4229-A8B8-518DD154B225}" srcOrd="0" destOrd="0" presId="urn:microsoft.com/office/officeart/2005/8/layout/hierarchy1"/>
    <dgm:cxn modelId="{C41055E5-5553-4447-BDD9-69A40B8616E8}" type="presParOf" srcId="{1B33D6DA-1D9E-4229-A8B8-518DD154B225}" destId="{39036EBE-ADD3-4481-A4A2-04216E817D12}" srcOrd="0" destOrd="0" presId="urn:microsoft.com/office/officeart/2005/8/layout/hierarchy1"/>
    <dgm:cxn modelId="{F6FF7516-1A08-4B0C-A43F-95087B0E2A15}" type="presParOf" srcId="{39036EBE-ADD3-4481-A4A2-04216E817D12}" destId="{ED14CBC7-7797-44B9-8BD2-22BEF6B6A04E}" srcOrd="0" destOrd="0" presId="urn:microsoft.com/office/officeart/2005/8/layout/hierarchy1"/>
    <dgm:cxn modelId="{65ACE66C-FC21-4652-8149-0686BC15F31F}" type="presParOf" srcId="{39036EBE-ADD3-4481-A4A2-04216E817D12}" destId="{82E3310C-C6C2-429B-9E19-02A47CAFD385}" srcOrd="1" destOrd="0" presId="urn:microsoft.com/office/officeart/2005/8/layout/hierarchy1"/>
    <dgm:cxn modelId="{9C3C2D02-B955-4829-898E-F2F185E813C5}" type="presParOf" srcId="{1B33D6DA-1D9E-4229-A8B8-518DD154B225}" destId="{0DCE871E-3914-4955-9B1F-60CE842BF01E}" srcOrd="1" destOrd="0" presId="urn:microsoft.com/office/officeart/2005/8/layout/hierarchy1"/>
    <dgm:cxn modelId="{B2F613F9-86CC-494C-9B52-41E740EEB0B4}" type="presParOf" srcId="{0FC75236-24CA-4DB5-AD46-E79E84DFF545}" destId="{1E82F0D2-D95C-4DA6-9E6C-11C6888D6F65}" srcOrd="1" destOrd="0" presId="urn:microsoft.com/office/officeart/2005/8/layout/hierarchy1"/>
    <dgm:cxn modelId="{D4064D5E-7F2F-48BD-A994-CFBD19329725}" type="presParOf" srcId="{1E82F0D2-D95C-4DA6-9E6C-11C6888D6F65}" destId="{F5252EA7-4163-4E29-9D5B-566FB965C8DE}" srcOrd="0" destOrd="0" presId="urn:microsoft.com/office/officeart/2005/8/layout/hierarchy1"/>
    <dgm:cxn modelId="{E0E0BF77-AD8F-497F-91EE-AC24C3362876}" type="presParOf" srcId="{F5252EA7-4163-4E29-9D5B-566FB965C8DE}" destId="{39D4BE92-A506-4030-AEC5-61DA9B59C756}" srcOrd="0" destOrd="0" presId="urn:microsoft.com/office/officeart/2005/8/layout/hierarchy1"/>
    <dgm:cxn modelId="{E48C6D46-629C-490C-AA3C-A37DF42EA8E1}" type="presParOf" srcId="{F5252EA7-4163-4E29-9D5B-566FB965C8DE}" destId="{2EF10399-E0A6-4C20-9B46-F214E331F0F7}" srcOrd="1" destOrd="0" presId="urn:microsoft.com/office/officeart/2005/8/layout/hierarchy1"/>
    <dgm:cxn modelId="{6AA29516-EACC-4A9E-ACA3-0084BCE218F2}" type="presParOf" srcId="{1E82F0D2-D95C-4DA6-9E6C-11C6888D6F65}" destId="{E79DA556-AFBA-4252-BA3E-8BD0AEB625C8}" srcOrd="1" destOrd="0" presId="urn:microsoft.com/office/officeart/2005/8/layout/hierarchy1"/>
    <dgm:cxn modelId="{FDD8867C-3236-4AB1-A6A1-59ADD2B9DE5A}" type="presParOf" srcId="{0FC75236-24CA-4DB5-AD46-E79E84DFF545}" destId="{2895571E-2130-4B12-91A6-53C07B2EF370}" srcOrd="2" destOrd="0" presId="urn:microsoft.com/office/officeart/2005/8/layout/hierarchy1"/>
    <dgm:cxn modelId="{8F6AA930-ADBC-4C2F-8AF2-324B712BF3D0}" type="presParOf" srcId="{2895571E-2130-4B12-91A6-53C07B2EF370}" destId="{299813A3-20C6-4365-A803-9EDFEAB33686}" srcOrd="0" destOrd="0" presId="urn:microsoft.com/office/officeart/2005/8/layout/hierarchy1"/>
    <dgm:cxn modelId="{20D10D1B-813E-4193-B8B8-50F199868C30}" type="presParOf" srcId="{299813A3-20C6-4365-A803-9EDFEAB33686}" destId="{4FBFA682-C4AA-4C36-B5A9-A8916CF2DC8E}" srcOrd="0" destOrd="0" presId="urn:microsoft.com/office/officeart/2005/8/layout/hierarchy1"/>
    <dgm:cxn modelId="{14624F91-D775-4E59-8220-B73CE303E9FD}" type="presParOf" srcId="{299813A3-20C6-4365-A803-9EDFEAB33686}" destId="{884ABEA2-D1DC-4915-A2E8-F77C36F5BB8C}" srcOrd="1" destOrd="0" presId="urn:microsoft.com/office/officeart/2005/8/layout/hierarchy1"/>
    <dgm:cxn modelId="{FD14021D-A4E1-4EF0-B5D7-C7D5813FB457}" type="presParOf" srcId="{2895571E-2130-4B12-91A6-53C07B2EF370}" destId="{DA61B85C-FD92-4EB9-87B6-4BEA75CEC4DC}" srcOrd="1" destOrd="0" presId="urn:microsoft.com/office/officeart/2005/8/layout/hierarchy1"/>
    <dgm:cxn modelId="{0FA5D854-E650-40EE-8B91-BF7FC16927DF}" type="presParOf" srcId="{0FC75236-24CA-4DB5-AD46-E79E84DFF545}" destId="{487D89BC-FCDB-410A-95EE-2F8948CC8DF8}" srcOrd="3" destOrd="0" presId="urn:microsoft.com/office/officeart/2005/8/layout/hierarchy1"/>
    <dgm:cxn modelId="{408E19D9-435D-4352-8F5F-AF4ACEED019A}" type="presParOf" srcId="{487D89BC-FCDB-410A-95EE-2F8948CC8DF8}" destId="{EC7D2393-F364-4B18-B813-60E37FE6B42E}" srcOrd="0" destOrd="0" presId="urn:microsoft.com/office/officeart/2005/8/layout/hierarchy1"/>
    <dgm:cxn modelId="{DDF82B30-3A78-413D-95A1-BF1D662FBC5E}" type="presParOf" srcId="{EC7D2393-F364-4B18-B813-60E37FE6B42E}" destId="{B98FC780-60C7-4216-AB6D-0DDD5243C54E}" srcOrd="0" destOrd="0" presId="urn:microsoft.com/office/officeart/2005/8/layout/hierarchy1"/>
    <dgm:cxn modelId="{DC49CBC3-AFE6-4B7F-8C0D-67082F653088}" type="presParOf" srcId="{EC7D2393-F364-4B18-B813-60E37FE6B42E}" destId="{14F1600D-8F14-4F2A-BA26-4235381508DA}" srcOrd="1" destOrd="0" presId="urn:microsoft.com/office/officeart/2005/8/layout/hierarchy1"/>
    <dgm:cxn modelId="{3100036D-25A8-4957-8ADF-4E73BF061F5F}" type="presParOf" srcId="{487D89BC-FCDB-410A-95EE-2F8948CC8DF8}" destId="{816550AC-ED45-457E-BB05-B0F4DAF364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44F76-9D51-4EA9-BC4B-41C68AB3D099}">
      <dsp:nvSpPr>
        <dsp:cNvPr id="0" name=""/>
        <dsp:cNvSpPr/>
      </dsp:nvSpPr>
      <dsp:spPr>
        <a:xfrm>
          <a:off x="0" y="347109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Aplicación dividida en servicios pequeños e independientes.</a:t>
          </a:r>
          <a:endParaRPr lang="en-US" sz="1700" kern="1200"/>
        </a:p>
      </dsp:txBody>
      <dsp:txXfrm>
        <a:off x="0" y="347109"/>
        <a:ext cx="1904523" cy="1142714"/>
      </dsp:txXfrm>
    </dsp:sp>
    <dsp:sp modelId="{CE6BC52E-CDF1-4106-9443-86FDBCB0F316}">
      <dsp:nvSpPr>
        <dsp:cNvPr id="0" name=""/>
        <dsp:cNvSpPr/>
      </dsp:nvSpPr>
      <dsp:spPr>
        <a:xfrm>
          <a:off x="2094976" y="347109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Función específica por microservicio</a:t>
          </a:r>
          <a:endParaRPr lang="en-US" sz="1700" kern="1200"/>
        </a:p>
      </dsp:txBody>
      <dsp:txXfrm>
        <a:off x="2094976" y="347109"/>
        <a:ext cx="1904523" cy="1142714"/>
      </dsp:txXfrm>
    </dsp:sp>
    <dsp:sp modelId="{FFE97024-87FC-49FC-9709-86FF9027EED1}">
      <dsp:nvSpPr>
        <dsp:cNvPr id="0" name=""/>
        <dsp:cNvSpPr/>
      </dsp:nvSpPr>
      <dsp:spPr>
        <a:xfrm>
          <a:off x="4189952" y="347109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BBDD única por microservicio</a:t>
          </a:r>
          <a:endParaRPr lang="en-US" sz="1700" kern="1200"/>
        </a:p>
      </dsp:txBody>
      <dsp:txXfrm>
        <a:off x="4189952" y="347109"/>
        <a:ext cx="1904523" cy="1142714"/>
      </dsp:txXfrm>
    </dsp:sp>
    <dsp:sp modelId="{8FB6714C-33A4-407F-B1B5-DB498CB8DB81}">
      <dsp:nvSpPr>
        <dsp:cNvPr id="0" name=""/>
        <dsp:cNvSpPr/>
      </dsp:nvSpPr>
      <dsp:spPr>
        <a:xfrm>
          <a:off x="0" y="1680275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Permite desarrollo, despliegue y escalado independiente.</a:t>
          </a:r>
          <a:endParaRPr lang="en-US" sz="1700" kern="1200"/>
        </a:p>
      </dsp:txBody>
      <dsp:txXfrm>
        <a:off x="0" y="1680275"/>
        <a:ext cx="1904523" cy="1142714"/>
      </dsp:txXfrm>
    </dsp:sp>
    <dsp:sp modelId="{9974D01B-355D-4DE3-8BB1-6F76B6E09635}">
      <dsp:nvSpPr>
        <dsp:cNvPr id="0" name=""/>
        <dsp:cNvSpPr/>
      </dsp:nvSpPr>
      <dsp:spPr>
        <a:xfrm>
          <a:off x="2094976" y="1680275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Facilita la modularidad, mantenimiento y resiliencia.</a:t>
          </a:r>
          <a:endParaRPr lang="en-US" sz="1700" kern="1200"/>
        </a:p>
      </dsp:txBody>
      <dsp:txXfrm>
        <a:off x="2094976" y="1680275"/>
        <a:ext cx="1904523" cy="1142714"/>
      </dsp:txXfrm>
    </dsp:sp>
    <dsp:sp modelId="{86F605AE-FF4C-4C22-8927-5CDFB0023311}">
      <dsp:nvSpPr>
        <dsp:cNvPr id="0" name=""/>
        <dsp:cNvSpPr/>
      </dsp:nvSpPr>
      <dsp:spPr>
        <a:xfrm>
          <a:off x="4189952" y="1680275"/>
          <a:ext cx="1904523" cy="1142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Mejora tolerancia a fallos del sistema.</a:t>
          </a:r>
          <a:endParaRPr lang="en-US" sz="1700" kern="1200"/>
        </a:p>
      </dsp:txBody>
      <dsp:txXfrm>
        <a:off x="4189952" y="1680275"/>
        <a:ext cx="1904523" cy="1142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1F365-B981-4463-8C7C-EF485CD0DAF6}">
      <dsp:nvSpPr>
        <dsp:cNvPr id="0" name=""/>
        <dsp:cNvSpPr/>
      </dsp:nvSpPr>
      <dsp:spPr>
        <a:xfrm>
          <a:off x="0" y="0"/>
          <a:ext cx="5180963" cy="72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Rockwell Condensed" panose="02060603050405020104"/>
            </a:rPr>
            <a:t>Comunicación entre microservicios</a:t>
          </a:r>
          <a:endParaRPr lang="es-ES" sz="2800" kern="1200"/>
        </a:p>
      </dsp:txBody>
      <dsp:txXfrm>
        <a:off x="21356" y="21356"/>
        <a:ext cx="4308851" cy="686430"/>
      </dsp:txXfrm>
    </dsp:sp>
    <dsp:sp modelId="{62F9DAB6-5DEC-4830-92B3-67D1BCB770A4}">
      <dsp:nvSpPr>
        <dsp:cNvPr id="0" name=""/>
        <dsp:cNvSpPr/>
      </dsp:nvSpPr>
      <dsp:spPr>
        <a:xfrm>
          <a:off x="386890" y="830412"/>
          <a:ext cx="5180963" cy="72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Rockwell Condensed" panose="02060603050405020104"/>
            </a:rPr>
            <a:t>Escalable</a:t>
          </a:r>
        </a:p>
      </dsp:txBody>
      <dsp:txXfrm>
        <a:off x="408246" y="851768"/>
        <a:ext cx="4277418" cy="686430"/>
      </dsp:txXfrm>
    </dsp:sp>
    <dsp:sp modelId="{873F8D7D-F8AA-4782-93FA-2A18F6CA3688}">
      <dsp:nvSpPr>
        <dsp:cNvPr id="0" name=""/>
        <dsp:cNvSpPr/>
      </dsp:nvSpPr>
      <dsp:spPr>
        <a:xfrm>
          <a:off x="773780" y="1660824"/>
          <a:ext cx="5180963" cy="72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Rockwell Condensed" panose="02060603050405020104"/>
            </a:rPr>
            <a:t>Conexión mediante Websockets</a:t>
          </a:r>
          <a:endParaRPr lang="es-ES" sz="2800" kern="1200"/>
        </a:p>
      </dsp:txBody>
      <dsp:txXfrm>
        <a:off x="795136" y="1682180"/>
        <a:ext cx="4277418" cy="686430"/>
      </dsp:txXfrm>
    </dsp:sp>
    <dsp:sp modelId="{F72D593D-8A93-4C9A-9833-09C33DC494E5}">
      <dsp:nvSpPr>
        <dsp:cNvPr id="0" name=""/>
        <dsp:cNvSpPr/>
      </dsp:nvSpPr>
      <dsp:spPr>
        <a:xfrm>
          <a:off x="1160670" y="2491237"/>
          <a:ext cx="5180963" cy="72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Rockwell Condensed" panose="02060603050405020104"/>
            </a:rPr>
            <a:t>Seguro</a:t>
          </a:r>
        </a:p>
      </dsp:txBody>
      <dsp:txXfrm>
        <a:off x="1182026" y="2512593"/>
        <a:ext cx="4277418" cy="686430"/>
      </dsp:txXfrm>
    </dsp:sp>
    <dsp:sp modelId="{627AC66B-7723-426D-AEAF-15AAE094288C}">
      <dsp:nvSpPr>
        <dsp:cNvPr id="0" name=""/>
        <dsp:cNvSpPr/>
      </dsp:nvSpPr>
      <dsp:spPr>
        <a:xfrm>
          <a:off x="1547560" y="3321649"/>
          <a:ext cx="5180963" cy="729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Rockwell Condensed" panose="02060603050405020104"/>
            </a:rPr>
            <a:t>Rate Limiting</a:t>
          </a:r>
          <a:endParaRPr lang="es-ES" sz="2800" kern="1200" err="1"/>
        </a:p>
      </dsp:txBody>
      <dsp:txXfrm>
        <a:off x="1568916" y="3343005"/>
        <a:ext cx="4277418" cy="686430"/>
      </dsp:txXfrm>
    </dsp:sp>
    <dsp:sp modelId="{3B0A4DBC-F605-4D7C-A3FA-974BAD744E3E}">
      <dsp:nvSpPr>
        <dsp:cNvPr id="0" name=""/>
        <dsp:cNvSpPr/>
      </dsp:nvSpPr>
      <dsp:spPr>
        <a:xfrm>
          <a:off x="4707020" y="532679"/>
          <a:ext cx="473942" cy="473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813657" y="532679"/>
        <a:ext cx="260668" cy="356641"/>
      </dsp:txXfrm>
    </dsp:sp>
    <dsp:sp modelId="{BC1BBA0F-59EE-4488-8C84-405CC15174E6}">
      <dsp:nvSpPr>
        <dsp:cNvPr id="0" name=""/>
        <dsp:cNvSpPr/>
      </dsp:nvSpPr>
      <dsp:spPr>
        <a:xfrm>
          <a:off x="5093910" y="1363091"/>
          <a:ext cx="473942" cy="473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5200547" y="1363091"/>
        <a:ext cx="260668" cy="356641"/>
      </dsp:txXfrm>
    </dsp:sp>
    <dsp:sp modelId="{2C7E3119-1D7E-4ADC-9F03-4B5E79AA1113}">
      <dsp:nvSpPr>
        <dsp:cNvPr id="0" name=""/>
        <dsp:cNvSpPr/>
      </dsp:nvSpPr>
      <dsp:spPr>
        <a:xfrm>
          <a:off x="5480801" y="2181351"/>
          <a:ext cx="473942" cy="473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87438" y="2181351"/>
        <a:ext cx="260668" cy="356641"/>
      </dsp:txXfrm>
    </dsp:sp>
    <dsp:sp modelId="{8CCD6786-A992-4B42-9F9C-4D411E60E3C9}">
      <dsp:nvSpPr>
        <dsp:cNvPr id="0" name=""/>
        <dsp:cNvSpPr/>
      </dsp:nvSpPr>
      <dsp:spPr>
        <a:xfrm>
          <a:off x="5867691" y="3019865"/>
          <a:ext cx="473942" cy="473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00" kern="1200"/>
        </a:p>
      </dsp:txBody>
      <dsp:txXfrm>
        <a:off x="5974328" y="3019865"/>
        <a:ext cx="260668" cy="356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CB7B4-347C-45A7-AE96-1D2D4E742D5D}">
      <dsp:nvSpPr>
        <dsp:cNvPr id="0" name=""/>
        <dsp:cNvSpPr/>
      </dsp:nvSpPr>
      <dsp:spPr>
        <a:xfrm>
          <a:off x="1628663" y="724"/>
          <a:ext cx="1581035" cy="948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Rockwell Condensed" panose="02060603050405020104"/>
            </a:rPr>
            <a:t>Funciona a través del navegador</a:t>
          </a:r>
          <a:endParaRPr lang="es-ES" sz="1900" kern="1200"/>
        </a:p>
      </dsp:txBody>
      <dsp:txXfrm>
        <a:off x="1628663" y="724"/>
        <a:ext cx="1581035" cy="948621"/>
      </dsp:txXfrm>
    </dsp:sp>
    <dsp:sp modelId="{A181377D-241E-4345-99F8-D2471511047A}">
      <dsp:nvSpPr>
        <dsp:cNvPr id="0" name=""/>
        <dsp:cNvSpPr/>
      </dsp:nvSpPr>
      <dsp:spPr>
        <a:xfrm>
          <a:off x="3367802" y="724"/>
          <a:ext cx="1581035" cy="948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Rockwell Condensed" panose="02060603050405020104"/>
            </a:rPr>
            <a:t>Responsiva</a:t>
          </a:r>
        </a:p>
      </dsp:txBody>
      <dsp:txXfrm>
        <a:off x="3367802" y="724"/>
        <a:ext cx="1581035" cy="948621"/>
      </dsp:txXfrm>
    </dsp:sp>
    <dsp:sp modelId="{6E6E6DBB-1F6F-494A-BC01-5647F4794BD3}">
      <dsp:nvSpPr>
        <dsp:cNvPr id="0" name=""/>
        <dsp:cNvSpPr/>
      </dsp:nvSpPr>
      <dsp:spPr>
        <a:xfrm>
          <a:off x="5106942" y="724"/>
          <a:ext cx="1581035" cy="948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Rockwell Condensed" panose="02060603050405020104"/>
            </a:rPr>
            <a:t>Diseño por componentes</a:t>
          </a:r>
        </a:p>
      </dsp:txBody>
      <dsp:txXfrm>
        <a:off x="5106942" y="724"/>
        <a:ext cx="1581035" cy="948621"/>
      </dsp:txXfrm>
    </dsp:sp>
    <dsp:sp modelId="{4A2923DD-E7A5-4673-B73A-57CCC8C0507A}">
      <dsp:nvSpPr>
        <dsp:cNvPr id="0" name=""/>
        <dsp:cNvSpPr/>
      </dsp:nvSpPr>
      <dsp:spPr>
        <a:xfrm>
          <a:off x="6846081" y="724"/>
          <a:ext cx="1581035" cy="948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Rockwell Condensed" panose="02060603050405020104"/>
            </a:rPr>
            <a:t>Single page app</a:t>
          </a:r>
        </a:p>
      </dsp:txBody>
      <dsp:txXfrm>
        <a:off x="6846081" y="724"/>
        <a:ext cx="1581035" cy="9486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76FED-2240-4F88-838A-26BD9716921F}">
      <dsp:nvSpPr>
        <dsp:cNvPr id="0" name=""/>
        <dsp:cNvSpPr/>
      </dsp:nvSpPr>
      <dsp:spPr>
        <a:xfrm>
          <a:off x="0" y="658664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Android nativo</a:t>
          </a:r>
          <a:endParaRPr lang="es-ES" sz="3600" kern="1200"/>
        </a:p>
      </dsp:txBody>
      <dsp:txXfrm>
        <a:off x="0" y="658664"/>
        <a:ext cx="2102663" cy="1261598"/>
      </dsp:txXfrm>
    </dsp:sp>
    <dsp:sp modelId="{BBEBCA16-423D-4520-9FC9-DF08FF2882CB}">
      <dsp:nvSpPr>
        <dsp:cNvPr id="0" name=""/>
        <dsp:cNvSpPr/>
      </dsp:nvSpPr>
      <dsp:spPr>
        <a:xfrm>
          <a:off x="2312930" y="658664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MVVM</a:t>
          </a:r>
        </a:p>
      </dsp:txBody>
      <dsp:txXfrm>
        <a:off x="2312930" y="658664"/>
        <a:ext cx="2102663" cy="1261598"/>
      </dsp:txXfrm>
    </dsp:sp>
    <dsp:sp modelId="{6AF18586-318D-4EF7-8C42-EAAE5889E086}">
      <dsp:nvSpPr>
        <dsp:cNvPr id="0" name=""/>
        <dsp:cNvSpPr/>
      </dsp:nvSpPr>
      <dsp:spPr>
        <a:xfrm>
          <a:off x="4625860" y="658664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Robusta</a:t>
          </a:r>
          <a:endParaRPr lang="es-ES" sz="3600" kern="1200"/>
        </a:p>
      </dsp:txBody>
      <dsp:txXfrm>
        <a:off x="4625860" y="658664"/>
        <a:ext cx="2102663" cy="1261598"/>
      </dsp:txXfrm>
    </dsp:sp>
    <dsp:sp modelId="{D7ACEE53-F013-470A-B3B0-D34ECCE1362F}">
      <dsp:nvSpPr>
        <dsp:cNvPr id="0" name=""/>
        <dsp:cNvSpPr/>
      </dsp:nvSpPr>
      <dsp:spPr>
        <a:xfrm>
          <a:off x="0" y="2130529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Portable</a:t>
          </a:r>
          <a:endParaRPr lang="es-ES" sz="3600" kern="1200"/>
        </a:p>
      </dsp:txBody>
      <dsp:txXfrm>
        <a:off x="0" y="2130529"/>
        <a:ext cx="2102663" cy="1261598"/>
      </dsp:txXfrm>
    </dsp:sp>
    <dsp:sp modelId="{D072259D-D065-4B20-AB37-A0C795BD92CE}">
      <dsp:nvSpPr>
        <dsp:cNvPr id="0" name=""/>
        <dsp:cNvSpPr/>
      </dsp:nvSpPr>
      <dsp:spPr>
        <a:xfrm>
          <a:off x="2312930" y="2130529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Estética</a:t>
          </a:r>
          <a:endParaRPr lang="es-ES" sz="3600" kern="1200"/>
        </a:p>
      </dsp:txBody>
      <dsp:txXfrm>
        <a:off x="2312930" y="2130529"/>
        <a:ext cx="2102663" cy="1261598"/>
      </dsp:txXfrm>
    </dsp:sp>
    <dsp:sp modelId="{5A5EA48D-9D50-4A01-BB2F-97023DA3631C}">
      <dsp:nvSpPr>
        <dsp:cNvPr id="0" name=""/>
        <dsp:cNvSpPr/>
      </dsp:nvSpPr>
      <dsp:spPr>
        <a:xfrm>
          <a:off x="4625860" y="2130529"/>
          <a:ext cx="2102663" cy="1261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latin typeface="Rockwell Condensed" panose="02060603050405020104"/>
            </a:rPr>
            <a:t>Fácil de usar</a:t>
          </a:r>
          <a:endParaRPr lang="en-US" sz="3600" kern="1200"/>
        </a:p>
      </dsp:txBody>
      <dsp:txXfrm>
        <a:off x="4625860" y="2130529"/>
        <a:ext cx="2102663" cy="12615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B9163-3FBF-40EA-B9EA-F28BAA2BB012}">
      <dsp:nvSpPr>
        <dsp:cNvPr id="0" name=""/>
        <dsp:cNvSpPr/>
      </dsp:nvSpPr>
      <dsp:spPr>
        <a:xfrm>
          <a:off x="23233" y="796456"/>
          <a:ext cx="884622" cy="8846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49233-9B55-452A-AF7A-C2821943F728}">
      <dsp:nvSpPr>
        <dsp:cNvPr id="0" name=""/>
        <dsp:cNvSpPr/>
      </dsp:nvSpPr>
      <dsp:spPr>
        <a:xfrm>
          <a:off x="209004" y="982227"/>
          <a:ext cx="513080" cy="513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F5F94-C86E-41D0-B103-18FE4315608C}">
      <dsp:nvSpPr>
        <dsp:cNvPr id="0" name=""/>
        <dsp:cNvSpPr/>
      </dsp:nvSpPr>
      <dsp:spPr>
        <a:xfrm>
          <a:off x="1097417" y="796456"/>
          <a:ext cx="2085180" cy="884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Rockwell Condensed" panose="02060603050405020104"/>
            </a:rPr>
            <a:t>Autorización</a:t>
          </a:r>
          <a:endParaRPr lang="es-ES" sz="2400" kern="1200"/>
        </a:p>
      </dsp:txBody>
      <dsp:txXfrm>
        <a:off x="1097417" y="796456"/>
        <a:ext cx="2085180" cy="884622"/>
      </dsp:txXfrm>
    </dsp:sp>
    <dsp:sp modelId="{C6C5A5C5-EE00-4126-ACA8-620139AA2DE6}">
      <dsp:nvSpPr>
        <dsp:cNvPr id="0" name=""/>
        <dsp:cNvSpPr/>
      </dsp:nvSpPr>
      <dsp:spPr>
        <a:xfrm>
          <a:off x="3545925" y="796456"/>
          <a:ext cx="884622" cy="8846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DA11F-5D2F-4362-A42D-3C9C14C62498}">
      <dsp:nvSpPr>
        <dsp:cNvPr id="0" name=""/>
        <dsp:cNvSpPr/>
      </dsp:nvSpPr>
      <dsp:spPr>
        <a:xfrm>
          <a:off x="3731696" y="982227"/>
          <a:ext cx="513080" cy="513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774EAD-F1B7-40E0-AF5A-D95C23C433F5}">
      <dsp:nvSpPr>
        <dsp:cNvPr id="0" name=""/>
        <dsp:cNvSpPr/>
      </dsp:nvSpPr>
      <dsp:spPr>
        <a:xfrm>
          <a:off x="4620109" y="796456"/>
          <a:ext cx="2085180" cy="884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Rockwell Condensed" panose="02060603050405020104"/>
            </a:rPr>
            <a:t>Autenticación</a:t>
          </a:r>
          <a:endParaRPr lang="es-ES" sz="2400" kern="1200"/>
        </a:p>
      </dsp:txBody>
      <dsp:txXfrm>
        <a:off x="4620109" y="796456"/>
        <a:ext cx="2085180" cy="884622"/>
      </dsp:txXfrm>
    </dsp:sp>
    <dsp:sp modelId="{55CD4647-848D-4311-8B27-AB2566BAAE23}">
      <dsp:nvSpPr>
        <dsp:cNvPr id="0" name=""/>
        <dsp:cNvSpPr/>
      </dsp:nvSpPr>
      <dsp:spPr>
        <a:xfrm>
          <a:off x="23233" y="2369713"/>
          <a:ext cx="884622" cy="8846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F6C4C-C7E2-45BB-A16C-154E3D3633E5}">
      <dsp:nvSpPr>
        <dsp:cNvPr id="0" name=""/>
        <dsp:cNvSpPr/>
      </dsp:nvSpPr>
      <dsp:spPr>
        <a:xfrm>
          <a:off x="209004" y="2555483"/>
          <a:ext cx="513080" cy="513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9C68C8-8815-4E33-B020-A8396A65A85B}">
      <dsp:nvSpPr>
        <dsp:cNvPr id="0" name=""/>
        <dsp:cNvSpPr/>
      </dsp:nvSpPr>
      <dsp:spPr>
        <a:xfrm>
          <a:off x="1097417" y="2369713"/>
          <a:ext cx="2085180" cy="884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Rockwell Condensed" panose="02060603050405020104"/>
            </a:rPr>
            <a:t>Seguridad</a:t>
          </a:r>
          <a:endParaRPr lang="es-ES" sz="2400" kern="1200"/>
        </a:p>
      </dsp:txBody>
      <dsp:txXfrm>
        <a:off x="1097417" y="2369713"/>
        <a:ext cx="2085180" cy="884622"/>
      </dsp:txXfrm>
    </dsp:sp>
    <dsp:sp modelId="{4A0AAC0A-1218-4A36-A4DF-FD1494A86EFA}">
      <dsp:nvSpPr>
        <dsp:cNvPr id="0" name=""/>
        <dsp:cNvSpPr/>
      </dsp:nvSpPr>
      <dsp:spPr>
        <a:xfrm>
          <a:off x="3545925" y="2369713"/>
          <a:ext cx="884622" cy="8846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E6616-79D3-40E3-9089-0501E9915C7B}">
      <dsp:nvSpPr>
        <dsp:cNvPr id="0" name=""/>
        <dsp:cNvSpPr/>
      </dsp:nvSpPr>
      <dsp:spPr>
        <a:xfrm>
          <a:off x="3731696" y="2555483"/>
          <a:ext cx="513080" cy="513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46D4E6-1E36-4323-90AA-2D33CBFAC7C2}">
      <dsp:nvSpPr>
        <dsp:cNvPr id="0" name=""/>
        <dsp:cNvSpPr/>
      </dsp:nvSpPr>
      <dsp:spPr>
        <a:xfrm>
          <a:off x="4620109" y="2369713"/>
          <a:ext cx="2085180" cy="884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Rockwell Condensed" panose="02060603050405020104"/>
            </a:rPr>
            <a:t>Consistencia</a:t>
          </a:r>
          <a:endParaRPr lang="es-ES" sz="2400" kern="1200"/>
        </a:p>
      </dsp:txBody>
      <dsp:txXfrm>
        <a:off x="4620109" y="2369713"/>
        <a:ext cx="2085180" cy="884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497A2-F2B9-45B4-B7CF-C640BC679F27}">
      <dsp:nvSpPr>
        <dsp:cNvPr id="0" name=""/>
        <dsp:cNvSpPr/>
      </dsp:nvSpPr>
      <dsp:spPr>
        <a:xfrm rot="16200000">
          <a:off x="618914" y="-618914"/>
          <a:ext cx="2218556" cy="34563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err="1"/>
            <a:t>Code</a:t>
          </a:r>
          <a:r>
            <a:rPr lang="es-ES" sz="4000" kern="1200"/>
            <a:t> </a:t>
          </a:r>
          <a:r>
            <a:rPr lang="es-ES" sz="4000" kern="1200" err="1"/>
            <a:t>first</a:t>
          </a:r>
          <a:endParaRPr lang="es-ES" sz="4000" kern="1200"/>
        </a:p>
      </dsp:txBody>
      <dsp:txXfrm rot="5400000">
        <a:off x="0" y="0"/>
        <a:ext cx="3456384" cy="1663917"/>
      </dsp:txXfrm>
    </dsp:sp>
    <dsp:sp modelId="{2E50A0B8-6384-4CA2-81B2-DCB92DCE3CEF}">
      <dsp:nvSpPr>
        <dsp:cNvPr id="0" name=""/>
        <dsp:cNvSpPr/>
      </dsp:nvSpPr>
      <dsp:spPr>
        <a:xfrm>
          <a:off x="3456384" y="0"/>
          <a:ext cx="3456384" cy="22185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err="1"/>
            <a:t>Facil</a:t>
          </a:r>
          <a:r>
            <a:rPr lang="es-ES" sz="4000" kern="1200"/>
            <a:t> de mantener</a:t>
          </a:r>
        </a:p>
      </dsp:txBody>
      <dsp:txXfrm>
        <a:off x="3456384" y="0"/>
        <a:ext cx="3456384" cy="1663917"/>
      </dsp:txXfrm>
    </dsp:sp>
    <dsp:sp modelId="{7FF951B5-2F19-4949-BA5A-9EED84BBB73F}">
      <dsp:nvSpPr>
        <dsp:cNvPr id="0" name=""/>
        <dsp:cNvSpPr/>
      </dsp:nvSpPr>
      <dsp:spPr>
        <a:xfrm rot="10800000">
          <a:off x="0" y="2218556"/>
          <a:ext cx="3456384" cy="22185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Integración con </a:t>
          </a:r>
          <a:r>
            <a:rPr lang="es-ES" sz="4000" kern="1200" err="1"/>
            <a:t>LinQ</a:t>
          </a:r>
          <a:endParaRPr lang="es-ES" sz="4000" kern="1200"/>
        </a:p>
      </dsp:txBody>
      <dsp:txXfrm rot="10800000">
        <a:off x="0" y="2773194"/>
        <a:ext cx="3456384" cy="1663917"/>
      </dsp:txXfrm>
    </dsp:sp>
    <dsp:sp modelId="{81DC98D5-1221-422F-8D48-564C58635758}">
      <dsp:nvSpPr>
        <dsp:cNvPr id="0" name=""/>
        <dsp:cNvSpPr/>
      </dsp:nvSpPr>
      <dsp:spPr>
        <a:xfrm rot="5400000">
          <a:off x="4075298" y="1599642"/>
          <a:ext cx="2218556" cy="34563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BBDD Actualizada</a:t>
          </a:r>
        </a:p>
      </dsp:txBody>
      <dsp:txXfrm rot="-5400000">
        <a:off x="3456384" y="2773194"/>
        <a:ext cx="3456384" cy="1663917"/>
      </dsp:txXfrm>
    </dsp:sp>
    <dsp:sp modelId="{04D8CABF-D0CE-4638-B83B-4E614CE9275D}">
      <dsp:nvSpPr>
        <dsp:cNvPr id="0" name=""/>
        <dsp:cNvSpPr/>
      </dsp:nvSpPr>
      <dsp:spPr>
        <a:xfrm>
          <a:off x="2419468" y="1663916"/>
          <a:ext cx="2073830" cy="1109278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ORM</a:t>
          </a:r>
        </a:p>
      </dsp:txBody>
      <dsp:txXfrm>
        <a:off x="2473618" y="1718066"/>
        <a:ext cx="1965530" cy="10009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86B3E-AF11-4EDD-96FE-36099A35A385}">
      <dsp:nvSpPr>
        <dsp:cNvPr id="0" name=""/>
        <dsp:cNvSpPr/>
      </dsp:nvSpPr>
      <dsp:spPr>
        <a:xfrm>
          <a:off x="0" y="1337489"/>
          <a:ext cx="1857812" cy="117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1F35E-9B90-4C8F-968D-4C9686ABA2C3}">
      <dsp:nvSpPr>
        <dsp:cNvPr id="0" name=""/>
        <dsp:cNvSpPr/>
      </dsp:nvSpPr>
      <dsp:spPr>
        <a:xfrm>
          <a:off x="206423" y="1533591"/>
          <a:ext cx="1857812" cy="11797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Rockwell Condensed" panose="02060603050405020104"/>
            </a:rPr>
            <a:t>Microservicios en tiempo real</a:t>
          </a:r>
          <a:endParaRPr lang="es-ES" sz="2300" kern="1200"/>
        </a:p>
      </dsp:txBody>
      <dsp:txXfrm>
        <a:off x="240976" y="1568144"/>
        <a:ext cx="1788706" cy="1110604"/>
      </dsp:txXfrm>
    </dsp:sp>
    <dsp:sp modelId="{EF50FAC5-0289-4209-A145-7902CAB400B0}">
      <dsp:nvSpPr>
        <dsp:cNvPr id="0" name=""/>
        <dsp:cNvSpPr/>
      </dsp:nvSpPr>
      <dsp:spPr>
        <a:xfrm>
          <a:off x="2270659" y="1337489"/>
          <a:ext cx="1857812" cy="117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01EE-0294-4B00-924E-63EBE7E3496E}">
      <dsp:nvSpPr>
        <dsp:cNvPr id="0" name=""/>
        <dsp:cNvSpPr/>
      </dsp:nvSpPr>
      <dsp:spPr>
        <a:xfrm>
          <a:off x="2477083" y="1533591"/>
          <a:ext cx="1857812" cy="11797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Rockwell Condensed" panose="02060603050405020104"/>
            </a:rPr>
            <a:t>Conexión segura mediante </a:t>
          </a:r>
          <a:r>
            <a:rPr lang="es-ES" sz="2300" kern="1200" err="1">
              <a:latin typeface="Rockwell Condensed" panose="02060603050405020104"/>
            </a:rPr>
            <a:t>websockets</a:t>
          </a:r>
          <a:endParaRPr lang="es-ES" sz="2300" kern="1200">
            <a:latin typeface="Rockwell Condensed" panose="02060603050405020104"/>
          </a:endParaRPr>
        </a:p>
      </dsp:txBody>
      <dsp:txXfrm>
        <a:off x="2511636" y="1568144"/>
        <a:ext cx="1788706" cy="1110604"/>
      </dsp:txXfrm>
    </dsp:sp>
    <dsp:sp modelId="{1263F08C-494F-4BCD-81D5-740160E43710}">
      <dsp:nvSpPr>
        <dsp:cNvPr id="0" name=""/>
        <dsp:cNvSpPr/>
      </dsp:nvSpPr>
      <dsp:spPr>
        <a:xfrm>
          <a:off x="4541319" y="1337489"/>
          <a:ext cx="1857812" cy="117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F89D5-4D06-4A88-8C6E-FD58C9900B97}">
      <dsp:nvSpPr>
        <dsp:cNvPr id="0" name=""/>
        <dsp:cNvSpPr/>
      </dsp:nvSpPr>
      <dsp:spPr>
        <a:xfrm>
          <a:off x="4747742" y="1533591"/>
          <a:ext cx="1857812" cy="11797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Rockwell Condensed" panose="02060603050405020104"/>
            </a:rPr>
            <a:t>División de notificaciones por grupos</a:t>
          </a:r>
          <a:endParaRPr lang="es-ES" sz="2300" kern="1200"/>
        </a:p>
      </dsp:txBody>
      <dsp:txXfrm>
        <a:off x="4782295" y="1568144"/>
        <a:ext cx="1788706" cy="11106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CBC7-7797-44B9-8BD2-22BEF6B6A04E}">
      <dsp:nvSpPr>
        <dsp:cNvPr id="0" name=""/>
        <dsp:cNvSpPr/>
      </dsp:nvSpPr>
      <dsp:spPr>
        <a:xfrm>
          <a:off x="2946" y="1246529"/>
          <a:ext cx="2103465" cy="13357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E3310C-C6C2-429B-9E19-02A47CAFD385}">
      <dsp:nvSpPr>
        <dsp:cNvPr id="0" name=""/>
        <dsp:cNvSpPr/>
      </dsp:nvSpPr>
      <dsp:spPr>
        <a:xfrm>
          <a:off x="236664" y="1468562"/>
          <a:ext cx="2103465" cy="1335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Rockwell Condensed" panose="02060603050405020104"/>
            </a:rPr>
            <a:t>División por microservicios</a:t>
          </a:r>
          <a:endParaRPr lang="es-ES" sz="2600" kern="1200"/>
        </a:p>
      </dsp:txBody>
      <dsp:txXfrm>
        <a:off x="275785" y="1507683"/>
        <a:ext cx="2025223" cy="1257458"/>
      </dsp:txXfrm>
    </dsp:sp>
    <dsp:sp modelId="{39D4BE92-A506-4030-AEC5-61DA9B59C756}">
      <dsp:nvSpPr>
        <dsp:cNvPr id="0" name=""/>
        <dsp:cNvSpPr/>
      </dsp:nvSpPr>
      <dsp:spPr>
        <a:xfrm>
          <a:off x="2573847" y="1246529"/>
          <a:ext cx="2103465" cy="13357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F10399-E0A6-4C20-9B46-F214E331F0F7}">
      <dsp:nvSpPr>
        <dsp:cNvPr id="0" name=""/>
        <dsp:cNvSpPr/>
      </dsp:nvSpPr>
      <dsp:spPr>
        <a:xfrm>
          <a:off x="2807566" y="1468562"/>
          <a:ext cx="2103465" cy="1335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Rockwell Condensed" panose="02060603050405020104"/>
            </a:rPr>
            <a:t>Integración base de datos y microservicio</a:t>
          </a:r>
          <a:endParaRPr lang="es-ES" sz="2600" kern="1200"/>
        </a:p>
      </dsp:txBody>
      <dsp:txXfrm>
        <a:off x="2846687" y="1507683"/>
        <a:ext cx="2025223" cy="1257458"/>
      </dsp:txXfrm>
    </dsp:sp>
    <dsp:sp modelId="{4FBFA682-C4AA-4C36-B5A9-A8916CF2DC8E}">
      <dsp:nvSpPr>
        <dsp:cNvPr id="0" name=""/>
        <dsp:cNvSpPr/>
      </dsp:nvSpPr>
      <dsp:spPr>
        <a:xfrm>
          <a:off x="5144749" y="1246529"/>
          <a:ext cx="2103465" cy="13357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ABEA2-D1DC-4915-A2E8-F77C36F5BB8C}">
      <dsp:nvSpPr>
        <dsp:cNvPr id="0" name=""/>
        <dsp:cNvSpPr/>
      </dsp:nvSpPr>
      <dsp:spPr>
        <a:xfrm>
          <a:off x="5378468" y="1468562"/>
          <a:ext cx="2103465" cy="1335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Rockwell Condensed" panose="02060603050405020104"/>
            </a:rPr>
            <a:t>Redes internas</a:t>
          </a:r>
          <a:endParaRPr lang="es-ES" sz="2600" kern="1200"/>
        </a:p>
      </dsp:txBody>
      <dsp:txXfrm>
        <a:off x="5417589" y="1507683"/>
        <a:ext cx="2025223" cy="1257458"/>
      </dsp:txXfrm>
    </dsp:sp>
    <dsp:sp modelId="{B98FC780-60C7-4216-AB6D-0DDD5243C54E}">
      <dsp:nvSpPr>
        <dsp:cNvPr id="0" name=""/>
        <dsp:cNvSpPr/>
      </dsp:nvSpPr>
      <dsp:spPr>
        <a:xfrm>
          <a:off x="7715651" y="1246529"/>
          <a:ext cx="2103465" cy="13357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F1600D-8F14-4F2A-BA26-4235381508DA}">
      <dsp:nvSpPr>
        <dsp:cNvPr id="0" name=""/>
        <dsp:cNvSpPr/>
      </dsp:nvSpPr>
      <dsp:spPr>
        <a:xfrm>
          <a:off x="7949369" y="1468562"/>
          <a:ext cx="2103465" cy="1335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Rockwell Condensed" panose="02060603050405020104"/>
            </a:rPr>
            <a:t>Robustez</a:t>
          </a:r>
          <a:endParaRPr lang="es-ES" sz="2600" kern="1200"/>
        </a:p>
      </dsp:txBody>
      <dsp:txXfrm>
        <a:off x="7988490" y="1507683"/>
        <a:ext cx="2025223" cy="1257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3FF43-C6E3-4F35-8B62-30F26AF44B85}" type="datetime1">
              <a:rPr lang="es-ES" smtClean="0">
                <a:latin typeface="Calibri" panose="020F0502020204030204" pitchFamily="34" charset="0"/>
              </a:rPr>
              <a:t>16/06/2025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3C583B0-1B44-4090-966D-772B615572DF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105DB2-FD3E-441D-8B7E-7AE83ECE27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10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2B45-E5EA-8119-73C5-C8154712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2C1C205-A8C6-AC0B-0D1C-39D7AA223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D5E877C-9576-8C9F-D4C9-D423ACCCE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7448DFD-5A4D-04D1-4383-922D3BE7D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11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4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12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13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C8A96-C9BC-33BE-6A9B-F0C80B5A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762F8C-E7D1-4475-830C-50C07FDF3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365C28A-EA91-65A3-813C-36313735A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598623-9F1A-8748-541F-F97894B7A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14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97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9D08A-6735-1377-F820-39FCCA25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CCD911-E509-21E7-4DDD-04915E08E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A59FCF69-158F-C312-94F2-12EDE48D0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EE95C2-2003-528B-5837-1FB5F6CDA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15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2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3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4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5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6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41C1-4E81-553E-C2A2-22E9814D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282600C-E967-17FE-87EA-4E7376C2E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33F65F1C-4976-C5FE-D4C0-22BEEA5A0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87B1DEB-87F0-7E73-42BF-376445E3D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7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0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8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4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63CB-37D2-BCB1-6F16-266FAFB5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8D9128-2107-695C-C144-16E9E641A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3BCAE18-911C-A88C-EEE8-BEC189A3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F27F0A8-B53F-22ED-60E6-5D51A7D9F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s-ES" smtClean="0">
                <a:latin typeface="Calibri" panose="020F0502020204030204" pitchFamily="34" charset="0"/>
              </a:rPr>
              <a:t>9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7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594" y="134694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594" y="429969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594" y="1484779"/>
            <a:ext cx="10220330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6702" y="4068923"/>
            <a:ext cx="1080623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286" y="1432223"/>
            <a:ext cx="9964364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569" y="4389120"/>
            <a:ext cx="7889217" cy="1069848"/>
          </a:xfrm>
        </p:spPr>
        <p:txBody>
          <a:bodyPr>
            <a:normAutofit/>
          </a:bodyPr>
          <a:lstStyle>
            <a:lvl1pPr marL="0" indent="0" algn="l">
              <a:buNone/>
              <a:defRPr sz="2199">
                <a:solidFill>
                  <a:schemeClr val="tx1"/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FA2DD-45F1-41F6-B058-059FAD8F2E54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0235" y="4289334"/>
            <a:ext cx="1193557" cy="640080"/>
          </a:xfrm>
        </p:spPr>
        <p:txBody>
          <a:bodyPr/>
          <a:lstStyle>
            <a:lvl1pPr>
              <a:defRPr sz="2799"/>
            </a:lvl1pPr>
          </a:lstStyle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7473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41380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533400"/>
            <a:ext cx="2552035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522" y="533400"/>
            <a:ext cx="7503745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18115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627E6F5-014F-4B54-AA38-E1443F28EE85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8251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76D3F54-43A1-4180-B0D5-E0FC7B0E3CD9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4349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88825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64" y="1225296"/>
            <a:ext cx="9278743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210" y="5020056"/>
            <a:ext cx="9050203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1430" y="6272785"/>
            <a:ext cx="2643620" cy="365125"/>
          </a:xfrm>
        </p:spPr>
        <p:txBody>
          <a:bodyPr/>
          <a:lstStyle/>
          <a:p>
            <a:fld id="{576DC7AA-5DFE-48F2-83AB-325279329B0D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140" y="6272785"/>
            <a:ext cx="6326000" cy="365125"/>
          </a:xfrm>
        </p:spPr>
        <p:txBody>
          <a:bodyPr/>
          <a:lstStyle/>
          <a:p>
            <a:r>
              <a:rPr lang="es-ES" noProof="0"/>
              <a:t>Agregar un pie de página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165" y="2325848"/>
            <a:ext cx="1080623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482" y="2506133"/>
            <a:ext cx="1187989" cy="720332"/>
          </a:xfrm>
        </p:spPr>
        <p:txBody>
          <a:bodyPr/>
          <a:lstStyle>
            <a:lvl1pPr>
              <a:defRPr sz="2799"/>
            </a:lvl1pPr>
          </a:lstStyle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564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567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35378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2567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2567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07166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C8CC-6EA6-4C8E-B0E8-6B1BCEF81729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2766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A1FEF-EA00-4245-9074-46AC1D8936DD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  <p:grpSp>
        <p:nvGrpSpPr>
          <p:cNvPr id="5" name="gráfico de la parte inferior">
            <a:extLst>
              <a:ext uri="{FF2B5EF4-FFF2-40B4-BE49-F238E27FC236}">
                <a16:creationId xmlns:a16="http://schemas.microsoft.com/office/drawing/2014/main" id="{F70DA795-590C-DF76-857B-721318EAF9F6}"/>
              </a:ext>
            </a:extLst>
          </p:cNvPr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2D604B7-BB0F-61CE-E7B6-F52EED2A6C89}"/>
                </a:ext>
              </a:extLst>
            </p:cNvPr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>
                <a:latin typeface="Calibri" panose="020F0502020204030204" pitchFamily="34" charset="0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5418898-7CAA-BB15-6EE5-7CA35EA2C2B5}"/>
                </a:ext>
              </a:extLst>
            </p:cNvPr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>
                <a:latin typeface="Calibri" panose="020F0502020204030204" pitchFamily="34" charset="0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AC1B471-8CAE-01AF-15F6-2FAD7683ADF1}"/>
                </a:ext>
              </a:extLst>
            </p:cNvPr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86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709948" cy="502005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noProof="0"/>
              <a:t>Agregar un pie de página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647856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1578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94104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121408"/>
            <a:ext cx="1005578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2350" y="6272785"/>
            <a:ext cx="327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2CF08BD-D730-485E-B18E-8643288B359E}" type="datetime1">
              <a:rPr lang="es-ES" noProof="0" smtClean="0"/>
              <a:t>16/06/2025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853" y="6272785"/>
            <a:ext cx="632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8183" y="6272785"/>
            <a:ext cx="639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F28FB93-0A08-4E7D-8E63-9EFA29F1E09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819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3914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11" Type="http://schemas.microsoft.com/office/2007/relationships/diagramDrawing" Target="../diagrams/drawing7.xml"/><Relationship Id="rId5" Type="http://schemas.openxmlformats.org/officeDocument/2006/relationships/image" Target="../media/image31.png"/><Relationship Id="rId10" Type="http://schemas.openxmlformats.org/officeDocument/2006/relationships/diagramColors" Target="../diagrams/colors7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33.png"/><Relationship Id="rId10" Type="http://schemas.openxmlformats.org/officeDocument/2006/relationships/diagramQuickStyle" Target="../diagrams/quickStyle8.xml"/><Relationship Id="rId4" Type="http://schemas.microsoft.com/office/2007/relationships/hdphoto" Target="../media/hdphoto1.wdp"/><Relationship Id="rId9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diagramLayout" Target="../diagrams/layout3.xml"/><Relationship Id="rId5" Type="http://schemas.openxmlformats.org/officeDocument/2006/relationships/image" Target="../media/image7.png"/><Relationship Id="rId10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4.xml"/><Relationship Id="rId4" Type="http://schemas.microsoft.com/office/2007/relationships/hdphoto" Target="../media/hdphoto1.wdp"/><Relationship Id="rId9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7.svg"/><Relationship Id="rId4" Type="http://schemas.openxmlformats.org/officeDocument/2006/relationships/diagramData" Target="../diagrams/data5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11" Type="http://schemas.openxmlformats.org/officeDocument/2006/relationships/diagramColors" Target="../diagrams/colors6.xml"/><Relationship Id="rId5" Type="http://schemas.openxmlformats.org/officeDocument/2006/relationships/image" Target="../media/image28.png"/><Relationship Id="rId10" Type="http://schemas.openxmlformats.org/officeDocument/2006/relationships/diagramQuickStyle" Target="../diagrams/quickStyle6.xml"/><Relationship Id="rId4" Type="http://schemas.microsoft.com/office/2007/relationships/hdphoto" Target="../media/hdphoto1.wdp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type="subTitle" idx="1"/>
          </p:nvPr>
        </p:nvSpPr>
        <p:spPr>
          <a:xfrm>
            <a:off x="1522412" y="5029200"/>
            <a:ext cx="9753599" cy="838200"/>
          </a:xfrm>
        </p:spPr>
        <p:txBody>
          <a:bodyPr rtlCol="0">
            <a:noAutofit/>
          </a:bodyPr>
          <a:lstStyle/>
          <a:p>
            <a:pPr rtl="0"/>
            <a:r>
              <a:rPr lang="es-ES" sz="2000">
                <a:latin typeface="Calibri" panose="020F0502020204030204" pitchFamily="34" charset="0"/>
              </a:rPr>
              <a:t>Trabajo Fin de Grado</a:t>
            </a:r>
          </a:p>
          <a:p>
            <a:pPr rtl="0"/>
            <a:r>
              <a:rPr lang="es-ES" sz="2000">
                <a:latin typeface="Calibri" panose="020F0502020204030204" pitchFamily="34" charset="0"/>
              </a:rPr>
              <a:t>José María García Sánchez</a:t>
            </a:r>
          </a:p>
          <a:p>
            <a:pPr rtl="0"/>
            <a:r>
              <a:rPr lang="es-ES" sz="2000">
                <a:latin typeface="Calibri" panose="020F0502020204030204" pitchFamily="34" charset="0"/>
              </a:rPr>
              <a:t>Rodrigo Tapiador Cano</a:t>
            </a: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9D2CD56-1206-6109-576F-AACC9E69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2" t="32787" b="34426"/>
          <a:stretch>
            <a:fillRect/>
          </a:stretch>
        </p:blipFill>
        <p:spPr>
          <a:xfrm>
            <a:off x="909836" y="1484784"/>
            <a:ext cx="1022513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roup 653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934507" y="484632"/>
            <a:ext cx="6605556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latin typeface="+mj-lt"/>
              </a:rPr>
              <a:t>Notificaciones</a:t>
            </a:r>
          </a:p>
        </p:txBody>
      </p:sp>
      <p:pic>
        <p:nvPicPr>
          <p:cNvPr id="8" name="Content Placeholder 7" descr="Qué es ASP.NET y cuáles son sus aplicaciones más comunes? - NATTIA Digital  Solutions">
            <a:extLst>
              <a:ext uri="{FF2B5EF4-FFF2-40B4-BE49-F238E27FC236}">
                <a16:creationId xmlns:a16="http://schemas.microsoft.com/office/drawing/2014/main" id="{38987E36-80BD-8604-E833-B94A6692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7161" y="640081"/>
            <a:ext cx="2713616" cy="2713616"/>
          </a:xfrm>
          <a:prstGeom prst="rect">
            <a:avLst/>
          </a:prstGeom>
        </p:spPr>
      </p:pic>
      <p:pic>
        <p:nvPicPr>
          <p:cNvPr id="649" name="Imagen 648" descr="Real-time Communication With SignalR: Case Study">
            <a:extLst>
              <a:ext uri="{FF2B5EF4-FFF2-40B4-BE49-F238E27FC236}">
                <a16:creationId xmlns:a16="http://schemas.microsoft.com/office/drawing/2014/main" id="{8ECF0521-4394-B7DF-937A-04360A416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33" y="3514563"/>
            <a:ext cx="4000273" cy="2500170"/>
          </a:xfrm>
          <a:prstGeom prst="rect">
            <a:avLst/>
          </a:prstGeom>
        </p:spPr>
      </p:pic>
      <p:graphicFrame>
        <p:nvGraphicFramePr>
          <p:cNvPr id="4" name="CuadroTexto 12">
            <a:extLst>
              <a:ext uri="{FF2B5EF4-FFF2-40B4-BE49-F238E27FC236}">
                <a16:creationId xmlns:a16="http://schemas.microsoft.com/office/drawing/2014/main" id="{99CDC323-F203-6A82-A52A-740023733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946937"/>
              </p:ext>
            </p:extLst>
          </p:nvPr>
        </p:nvGraphicFramePr>
        <p:xfrm>
          <a:off x="4934508" y="2121408"/>
          <a:ext cx="660555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A01F-0042-D107-9234-28C5C9A4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5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76" name="Rectangle 106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Content Placeholder 1053" descr="Docker, logo, logos icon - Free download on Iconfinder">
            <a:extLst>
              <a:ext uri="{FF2B5EF4-FFF2-40B4-BE49-F238E27FC236}">
                <a16:creationId xmlns:a16="http://schemas.microsoft.com/office/drawing/2014/main" id="{E8CE4EC7-406E-67DC-2D7A-0B4BAB8E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6747" r="-1" b="16987"/>
          <a:stretch>
            <a:fillRect/>
          </a:stretch>
        </p:blipFill>
        <p:spPr>
          <a:xfrm>
            <a:off x="20" y="10"/>
            <a:ext cx="12188805" cy="6857989"/>
          </a:xfrm>
          <a:prstGeom prst="rect">
            <a:avLst/>
          </a:prstGeom>
        </p:spPr>
      </p:pic>
      <p:sp>
        <p:nvSpPr>
          <p:cNvPr id="1077" name="Rectangle 106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93EAD7-0F2B-E38C-B318-2D82C20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46" y="363931"/>
            <a:ext cx="10055781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chemeClr val="tx1"/>
                </a:solidFill>
                <a:latin typeface="+mj-lt"/>
              </a:rPr>
              <a:t>Docker</a:t>
            </a:r>
          </a:p>
        </p:txBody>
      </p:sp>
      <p:grpSp>
        <p:nvGrpSpPr>
          <p:cNvPr id="1078" name="Group 106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79" name="Oval 106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9" name="CuadroTexto 12">
            <a:extLst>
              <a:ext uri="{FF2B5EF4-FFF2-40B4-BE49-F238E27FC236}">
                <a16:creationId xmlns:a16="http://schemas.microsoft.com/office/drawing/2014/main" id="{F9E11F00-F9EB-82BB-A7A4-BD60A0C95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575454"/>
              </p:ext>
            </p:extLst>
          </p:nvPr>
        </p:nvGraphicFramePr>
        <p:xfrm>
          <a:off x="1069569" y="2121408"/>
          <a:ext cx="10055781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91081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>
                <a:latin typeface="Calibri" panose="020F0502020204030204" pitchFamily="34" charset="0"/>
              </a:rPr>
              <a:t>Mejoras a futuro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5303E-0200-C1C8-57B8-5E78498D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98" y="1484784"/>
            <a:ext cx="9253028" cy="51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34694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429969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484779"/>
            <a:ext cx="10220329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702" y="4068923"/>
            <a:ext cx="1080622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51286" y="942975"/>
            <a:ext cx="9964364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9600">
                <a:solidFill>
                  <a:srgbClr val="FFFFFF"/>
                </a:solidFill>
                <a:latin typeface="+mj-lt"/>
              </a:rPr>
              <a:t>Demo técnica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3603" y="4558589"/>
            <a:ext cx="9141618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91B118B3-A412-F12E-E023-76ACE9FE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98" y="277520"/>
            <a:ext cx="2530188" cy="25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AB391-58C8-3430-0FDA-4D3C588E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842DD-C496-1263-A542-94F6FCB55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34694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88AD4-3A3E-861B-779D-839822ECF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429969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CFB88-4A09-D668-1571-308FC6FCE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484779"/>
            <a:ext cx="10220329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87E1AE-94E5-7328-1FA6-23E98610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702" y="4068923"/>
            <a:ext cx="1080622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6BE8C4-A9D4-BEB9-1E30-FBC4B636D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F7C6D0-369A-6A47-0B73-DF71D78FC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9446572-818E-7EF0-CE53-1916CD8B6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5377AEF-8C10-D252-96AF-09094197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86" y="942975"/>
            <a:ext cx="9964364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9600" err="1">
                <a:solidFill>
                  <a:srgbClr val="FFFFFF"/>
                </a:solidFill>
                <a:latin typeface="+mj-lt"/>
              </a:rPr>
              <a:t>Preguntas</a:t>
            </a:r>
            <a:endParaRPr lang="es-ES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B90451-2B7F-3EC1-AE02-451F6790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3603" y="4558589"/>
            <a:ext cx="9141618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8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31E70-601F-76DA-8C84-548CE452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A87D86-6E71-FA62-A5DD-D2BC5CF53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34694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9D91C-11A2-775F-8CE8-609C7C40D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4299696"/>
            <a:ext cx="10220329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0DE77-822B-2AE8-3D6C-33E2D4405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94" y="1484779"/>
            <a:ext cx="10220329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6A66CC-929D-7A9D-9277-597499B2A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702" y="4068923"/>
            <a:ext cx="1080622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1F119A-A362-9DE6-4A04-00509653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87131F-F4AF-9C94-965B-DD5B47947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AC5BCEF-3B8B-6A42-7A80-71638274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F2B127-8175-11EB-C5E1-DBB4EB57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286" y="942975"/>
            <a:ext cx="9964364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9600" err="1">
                <a:solidFill>
                  <a:srgbClr val="FFFFFF"/>
                </a:solidFill>
                <a:latin typeface="+mj-lt"/>
              </a:rPr>
              <a:t>Muchas</a:t>
            </a:r>
            <a:r>
              <a:rPr lang="en-US" sz="9600">
                <a:solidFill>
                  <a:srgbClr val="FFFFFF"/>
                </a:solidFill>
                <a:latin typeface="+mj-lt"/>
              </a:rPr>
              <a:t> gracias!!!</a:t>
            </a:r>
            <a:endParaRPr lang="es-ES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9AA54F-87F5-BE01-1FB8-D4ADB28F5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3603" y="4558589"/>
            <a:ext cx="9141618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80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3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6" name="Rectangle 3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85828" y="1382165"/>
            <a:ext cx="4867911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>
                <a:solidFill>
                  <a:srgbClr val="000000"/>
                </a:solidFill>
                <a:latin typeface="+mj-lt"/>
              </a:rPr>
              <a:t>Objetivos del proyecto</a:t>
            </a:r>
          </a:p>
        </p:txBody>
      </p:sp>
      <p:pic>
        <p:nvPicPr>
          <p:cNvPr id="23" name="Picture 4" descr="Patrón geométrico rojo abstracto">
            <a:extLst>
              <a:ext uri="{FF2B5EF4-FFF2-40B4-BE49-F238E27FC236}">
                <a16:creationId xmlns:a16="http://schemas.microsoft.com/office/drawing/2014/main" id="{9D22A480-CC88-492B-E57D-EC7B47D8A1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5" r="32111" b="1"/>
          <a:stretch>
            <a:fillRect/>
          </a:stretch>
        </p:blipFill>
        <p:spPr>
          <a:xfrm>
            <a:off x="-9863" y="401980"/>
            <a:ext cx="6114139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67" name="Freeform: Shape 3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3" y="401980"/>
            <a:ext cx="6114139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85829" y="3007389"/>
            <a:ext cx="5599948" cy="30658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defTabSz="914400">
              <a:buNone/>
            </a:pPr>
            <a:r>
              <a:rPr lang="en-US" sz="2200" err="1">
                <a:solidFill>
                  <a:srgbClr val="000000"/>
                </a:solidFill>
                <a:latin typeface="+mn-lt"/>
              </a:rPr>
              <a:t>Generar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una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aplicación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estilo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red social con chat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vivo y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gestión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de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mantenimiento</a:t>
            </a:r>
            <a:endParaRPr lang="en-US" sz="2200">
              <a:solidFill>
                <a:srgbClr val="000000"/>
              </a:solidFill>
              <a:latin typeface="+mn-lt"/>
            </a:endParaRPr>
          </a:p>
          <a:p>
            <a:pPr indent="-182880" defTabSz="914400"/>
            <a:r>
              <a:rPr lang="en-US" sz="2200" err="1">
                <a:solidFill>
                  <a:srgbClr val="000000"/>
                </a:solidFill>
                <a:latin typeface="+mn-lt"/>
              </a:rPr>
              <a:t>FrontEnd</a:t>
            </a:r>
            <a:endParaRPr lang="en-US" sz="2200">
              <a:solidFill>
                <a:srgbClr val="000000"/>
              </a:solidFill>
              <a:latin typeface="+mn-lt"/>
            </a:endParaRPr>
          </a:p>
          <a:p>
            <a:pPr lvl="1" indent="-182880" defTabSz="914400"/>
            <a:r>
              <a:rPr lang="en-US" sz="2200">
                <a:solidFill>
                  <a:srgbClr val="000000"/>
                </a:solidFill>
                <a:latin typeface="+mn-lt"/>
              </a:rPr>
              <a:t>Web</a:t>
            </a:r>
          </a:p>
          <a:p>
            <a:pPr lvl="1" indent="-182880" defTabSz="914400"/>
            <a:r>
              <a:rPr lang="en-US" sz="2200">
                <a:solidFill>
                  <a:srgbClr val="000000"/>
                </a:solidFill>
                <a:latin typeface="+mn-lt"/>
              </a:rPr>
              <a:t>Movil</a:t>
            </a:r>
          </a:p>
          <a:p>
            <a:pPr indent="-182880" defTabSz="914400"/>
            <a:r>
              <a:rPr lang="en-US" sz="2200" err="1">
                <a:solidFill>
                  <a:srgbClr val="000000"/>
                </a:solidFill>
                <a:latin typeface="+mn-lt"/>
              </a:rPr>
              <a:t>Notificaciones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y </a:t>
            </a:r>
            <a:r>
              <a:rPr lang="en-US" sz="2200" err="1">
                <a:solidFill>
                  <a:srgbClr val="000000"/>
                </a:solidFill>
                <a:latin typeface="+mn-lt"/>
              </a:rPr>
              <a:t>mensajería</a:t>
            </a:r>
            <a:endParaRPr lang="en-US" sz="2200">
              <a:solidFill>
                <a:srgbClr val="000000"/>
              </a:solidFill>
              <a:latin typeface="+mn-lt"/>
            </a:endParaRPr>
          </a:p>
          <a:p>
            <a:pPr indent="-182880" defTabSz="914400"/>
            <a:r>
              <a:rPr lang="en-US" sz="2200" err="1">
                <a:solidFill>
                  <a:srgbClr val="000000"/>
                </a:solidFill>
                <a:latin typeface="+mn-lt"/>
              </a:rPr>
              <a:t>BackEnd</a:t>
            </a:r>
            <a:r>
              <a:rPr lang="en-US" sz="2200">
                <a:solidFill>
                  <a:srgbClr val="000000"/>
                </a:solidFill>
                <a:latin typeface="+mn-lt"/>
              </a:rPr>
              <a:t> </a:t>
            </a:r>
          </a:p>
          <a:p>
            <a:pPr lvl="1" indent="-182880" defTabSz="914400"/>
            <a:r>
              <a:rPr lang="en-US" sz="2200" err="1">
                <a:solidFill>
                  <a:srgbClr val="000000"/>
                </a:solidFill>
                <a:latin typeface="+mn-lt"/>
              </a:rPr>
              <a:t>Microservicios</a:t>
            </a:r>
            <a:endParaRPr lang="en-US" sz="2200">
              <a:solidFill>
                <a:srgbClr val="000000"/>
              </a:solidFill>
              <a:latin typeface="+mn-lt"/>
            </a:endParaRPr>
          </a:p>
          <a:p>
            <a:pPr indent="-182880" defTabSz="914400"/>
            <a:r>
              <a:rPr lang="en-US" sz="2200" err="1">
                <a:solidFill>
                  <a:srgbClr val="000000"/>
                </a:solidFill>
                <a:latin typeface="+mn-lt"/>
              </a:rPr>
              <a:t>Autenticación</a:t>
            </a:r>
            <a:endParaRPr lang="en-US" sz="2200">
              <a:solidFill>
                <a:srgbClr val="000000"/>
              </a:solidFill>
              <a:latin typeface="+mn-lt"/>
            </a:endParaRPr>
          </a:p>
          <a:p>
            <a:pPr indent="-182880" defTabSz="914400"/>
            <a:endParaRPr lang="en-US" sz="170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68" name="Group 3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Oval 4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>
                <a:latin typeface="Calibri" panose="020F0502020204030204" pitchFamily="34" charset="0"/>
              </a:rPr>
              <a:t>Infraestructura</a:t>
            </a: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420480FC-E173-B880-EE22-EAFF3F02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692696"/>
            <a:ext cx="5472608" cy="5472608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627C989E-BC2C-BD05-F516-4B1BBBB815A4}"/>
              </a:ext>
            </a:extLst>
          </p:cNvPr>
          <p:cNvSpPr txBox="1">
            <a:spLocks/>
          </p:cNvSpPr>
          <p:nvPr/>
        </p:nvSpPr>
        <p:spPr>
          <a:xfrm>
            <a:off x="1066521" y="1196752"/>
            <a:ext cx="3803755" cy="897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sz="2400"/>
              <a:t>Microservicios</a:t>
            </a:r>
          </a:p>
        </p:txBody>
      </p:sp>
      <p:graphicFrame>
        <p:nvGraphicFramePr>
          <p:cNvPr id="15" name="CuadroTexto 12">
            <a:extLst>
              <a:ext uri="{FF2B5EF4-FFF2-40B4-BE49-F238E27FC236}">
                <a16:creationId xmlns:a16="http://schemas.microsoft.com/office/drawing/2014/main" id="{B43EA2E9-3DC9-1E25-869C-4CD73333B343}"/>
              </a:ext>
            </a:extLst>
          </p:cNvPr>
          <p:cNvGraphicFramePr/>
          <p:nvPr/>
        </p:nvGraphicFramePr>
        <p:xfrm>
          <a:off x="333772" y="1988840"/>
          <a:ext cx="6094476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8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latin typeface="+mj-lt"/>
              </a:rPr>
              <a:t>Tecnologías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522" y="2013293"/>
            <a:ext cx="1005578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a 25">
            <a:extLst>
              <a:ext uri="{FF2B5EF4-FFF2-40B4-BE49-F238E27FC236}">
                <a16:creationId xmlns:a16="http://schemas.microsoft.com/office/drawing/2014/main" id="{1D81CDD3-B4A2-EE41-2B79-A28186EDE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393877"/>
              </p:ext>
            </p:extLst>
          </p:nvPr>
        </p:nvGraphicFramePr>
        <p:xfrm>
          <a:off x="471666" y="2259876"/>
          <a:ext cx="6892103" cy="455768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34164">
                  <a:extLst>
                    <a:ext uri="{9D8B030D-6E8A-4147-A177-3AD203B41FA5}">
                      <a16:colId xmlns:a16="http://schemas.microsoft.com/office/drawing/2014/main" val="2474846290"/>
                    </a:ext>
                  </a:extLst>
                </a:gridCol>
                <a:gridCol w="3857939">
                  <a:extLst>
                    <a:ext uri="{9D8B030D-6E8A-4147-A177-3AD203B41FA5}">
                      <a16:colId xmlns:a16="http://schemas.microsoft.com/office/drawing/2014/main" val="2371685943"/>
                    </a:ext>
                  </a:extLst>
                </a:gridCol>
              </a:tblGrid>
              <a:tr h="458307">
                <a:tc>
                  <a:txBody>
                    <a:bodyPr/>
                    <a:lstStyle/>
                    <a:p>
                      <a:r>
                        <a:rPr lang="es-ES" sz="2000"/>
                        <a:t>AREA</a:t>
                      </a:r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Tecnología</a:t>
                      </a:r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1376990210"/>
                  </a:ext>
                </a:extLst>
              </a:tr>
              <a:tr h="840229">
                <a:tc>
                  <a:txBody>
                    <a:bodyPr/>
                    <a:lstStyle/>
                    <a:p>
                      <a:r>
                        <a:rPr lang="es-ES" sz="2300" err="1"/>
                        <a:t>Backend</a:t>
                      </a:r>
                      <a:endParaRPr lang="es-ES" sz="2300"/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latin typeface="+mn-lt"/>
                        </a:rPr>
                        <a:t>ASP.NET Core, Entity Framework, </a:t>
                      </a:r>
                      <a:r>
                        <a:rPr lang="en-US" sz="2300" err="1">
                          <a:latin typeface="+mn-lt"/>
                        </a:rPr>
                        <a:t>SignalR</a:t>
                      </a:r>
                      <a:r>
                        <a:rPr lang="en-US" sz="2300">
                          <a:latin typeface="+mn-lt"/>
                        </a:rPr>
                        <a:t>, Ocelot, JWT, </a:t>
                      </a:r>
                      <a:r>
                        <a:rPr lang="en-US" sz="2300" err="1">
                          <a:latin typeface="+mn-lt"/>
                        </a:rPr>
                        <a:t>SendGrip</a:t>
                      </a:r>
                      <a:endParaRPr lang="es-ES" sz="2300"/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1303065082"/>
                  </a:ext>
                </a:extLst>
              </a:tr>
              <a:tr h="840229">
                <a:tc>
                  <a:txBody>
                    <a:bodyPr/>
                    <a:lstStyle/>
                    <a:p>
                      <a:r>
                        <a:rPr lang="es-ES" sz="2300" err="1"/>
                        <a:t>Frontend</a:t>
                      </a:r>
                      <a:r>
                        <a:rPr lang="es-ES" sz="2300"/>
                        <a:t> web</a:t>
                      </a:r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latin typeface="+mn-lt"/>
                        </a:rPr>
                        <a:t>React, JavaScript, Tailwind CSS, NGINX</a:t>
                      </a:r>
                      <a:endParaRPr lang="es-ES" sz="2300"/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3819629094"/>
                  </a:ext>
                </a:extLst>
              </a:tr>
              <a:tr h="493027">
                <a:tc>
                  <a:txBody>
                    <a:bodyPr/>
                    <a:lstStyle/>
                    <a:p>
                      <a:r>
                        <a:rPr lang="es-ES" sz="2300" err="1"/>
                        <a:t>Frontend</a:t>
                      </a:r>
                      <a:r>
                        <a:rPr lang="es-ES" sz="2300"/>
                        <a:t> </a:t>
                      </a:r>
                      <a:r>
                        <a:rPr lang="es-ES" sz="2300" err="1"/>
                        <a:t>Movil</a:t>
                      </a:r>
                      <a:endParaRPr lang="es-ES" sz="2300"/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latin typeface="+mn-lt"/>
                        </a:rPr>
                        <a:t>Jetpack Compose, Hilt, Kotlin</a:t>
                      </a:r>
                      <a:endParaRPr lang="es-ES" sz="2300"/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230638740"/>
                  </a:ext>
                </a:extLst>
              </a:tr>
              <a:tr h="493027">
                <a:tc>
                  <a:txBody>
                    <a:bodyPr/>
                    <a:lstStyle/>
                    <a:p>
                      <a:r>
                        <a:rPr lang="es-ES" sz="2300"/>
                        <a:t>BBDD</a:t>
                      </a:r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latin typeface="+mn-lt"/>
                        </a:rPr>
                        <a:t>PostgreSQL, MongoDB</a:t>
                      </a:r>
                      <a:endParaRPr lang="es-ES" sz="2300"/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672369100"/>
                  </a:ext>
                </a:extLst>
              </a:tr>
              <a:tr h="493027">
                <a:tc>
                  <a:txBody>
                    <a:bodyPr/>
                    <a:lstStyle/>
                    <a:p>
                      <a:r>
                        <a:rPr lang="es-ES" sz="2300"/>
                        <a:t>Despliegue y orquestación</a:t>
                      </a:r>
                    </a:p>
                  </a:txBody>
                  <a:tcPr marL="104161" marR="104161" marT="52080" marB="52080"/>
                </a:tc>
                <a:tc>
                  <a:txBody>
                    <a:bodyPr/>
                    <a:lstStyle/>
                    <a:p>
                      <a:r>
                        <a:rPr lang="en-US" sz="2300">
                          <a:latin typeface="+mn-lt"/>
                        </a:rPr>
                        <a:t>Docker</a:t>
                      </a:r>
                      <a:endParaRPr lang="es-ES" sz="2300"/>
                    </a:p>
                  </a:txBody>
                  <a:tcPr marL="104161" marR="104161" marT="52080" marB="52080"/>
                </a:tc>
                <a:extLst>
                  <a:ext uri="{0D108BD9-81ED-4DB2-BD59-A6C34878D82A}">
                    <a16:rowId xmlns:a16="http://schemas.microsoft.com/office/drawing/2014/main" val="3170189573"/>
                  </a:ext>
                </a:extLst>
              </a:tr>
            </a:tbl>
          </a:graphicData>
        </a:graphic>
      </p:graphicFrame>
      <p:pic>
        <p:nvPicPr>
          <p:cNvPr id="34" name="Imagen 33" descr="Diagrama&#10;&#10;El contenido generado por IA puede ser incorrecto.">
            <a:extLst>
              <a:ext uri="{FF2B5EF4-FFF2-40B4-BE49-F238E27FC236}">
                <a16:creationId xmlns:a16="http://schemas.microsoft.com/office/drawing/2014/main" id="{437697E4-B8FB-53EF-2AF3-0A5F66522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1558" y="2737505"/>
            <a:ext cx="3743632" cy="374363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D234CBC-0187-BEA5-DFE4-848E54AEB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7658" y="3808538"/>
            <a:ext cx="86689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err="1">
                <a:latin typeface="Calibri" panose="020F0502020204030204" pitchFamily="34" charset="0"/>
              </a:rPr>
              <a:t>Ocelot</a:t>
            </a:r>
            <a:endParaRPr lang="es-ES">
              <a:latin typeface="Calibri" panose="020F0502020204030204" pitchFamily="34" charset="0"/>
            </a:endParaRPr>
          </a:p>
        </p:txBody>
      </p:sp>
      <p:pic>
        <p:nvPicPr>
          <p:cNvPr id="6" name="Imagen 5" descr="Implementación de puertas de enlace de API con Ocelot - .NET | Microsoft  Learn">
            <a:extLst>
              <a:ext uri="{FF2B5EF4-FFF2-40B4-BE49-F238E27FC236}">
                <a16:creationId xmlns:a16="http://schemas.microsoft.com/office/drawing/2014/main" id="{2865FF6C-F5E0-58E2-A883-2E01B6BC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37" y="4020300"/>
            <a:ext cx="4170720" cy="1944648"/>
          </a:xfrm>
          <a:prstGeom prst="rect">
            <a:avLst/>
          </a:prstGeom>
        </p:spPr>
      </p:pic>
      <p:pic>
        <p:nvPicPr>
          <p:cNvPr id="414" name="Content Placeholder 413" descr="GitHub - ThreeMammals/Ocelot: .NET API Gateway">
            <a:extLst>
              <a:ext uri="{FF2B5EF4-FFF2-40B4-BE49-F238E27FC236}">
                <a16:creationId xmlns:a16="http://schemas.microsoft.com/office/drawing/2014/main" id="{7CF352C6-32FB-6810-1011-D4B28F10A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00295" y="881634"/>
            <a:ext cx="2571901" cy="2547214"/>
          </a:xfrm>
        </p:spPr>
      </p:pic>
      <p:graphicFrame>
        <p:nvGraphicFramePr>
          <p:cNvPr id="10" name="CuadroTexto 12">
            <a:extLst>
              <a:ext uri="{FF2B5EF4-FFF2-40B4-BE49-F238E27FC236}">
                <a16:creationId xmlns:a16="http://schemas.microsoft.com/office/drawing/2014/main" id="{D3180B94-2447-2D83-06B2-451C7518A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719366"/>
              </p:ext>
            </p:extLst>
          </p:nvPr>
        </p:nvGraphicFramePr>
        <p:xfrm>
          <a:off x="938815" y="2099462"/>
          <a:ext cx="6728524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15FFFB0-F23F-4C19-94F1-12A61849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486DADA-8EB8-4F9F-9261-99F3901E8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284EFE5-F4C3-4E12-B42A-2DF40942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69569" y="4381783"/>
            <a:ext cx="10055781" cy="950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>
                <a:latin typeface="+mj-lt"/>
              </a:rPr>
              <a:t>FrontEnd web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D837D9D-C83F-4B5F-A3E4-0566BFFDE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8207" y="842135"/>
            <a:ext cx="3300124" cy="3300984"/>
            <a:chOff x="4387553" y="842135"/>
            <a:chExt cx="3300984" cy="3300984"/>
          </a:xfrm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5F90687-BF67-41A3-A432-11256130B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08B7F7-C426-414C-99CF-62072F2A8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blipFill dpi="0" rotWithShape="1">
              <a:blip r:embed="rId5">
                <a:alphaModFix amt="30000"/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1000"/>
                        </a14:imgEffect>
                        <a14:imgEffect>
                          <a14:brightnessContrast bright="-25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-762000" sx="92000" sy="89000" flip="xy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</p:grpSp>
      <p:pic>
        <p:nvPicPr>
          <p:cNvPr id="5" name="Imagen 4" descr="React original wordmark logo - Social media &amp; Logos Icons">
            <a:extLst>
              <a:ext uri="{FF2B5EF4-FFF2-40B4-BE49-F238E27FC236}">
                <a16:creationId xmlns:a16="http://schemas.microsoft.com/office/drawing/2014/main" id="{763B169D-560D-124B-BAD2-F98153902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411" y="1626769"/>
            <a:ext cx="1731716" cy="1731716"/>
          </a:xfrm>
          <a:prstGeom prst="rect">
            <a:avLst/>
          </a:prstGeom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014E084-82AA-4AF5-8DCD-D78AE42B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44350" y="842135"/>
            <a:ext cx="3300124" cy="3300984"/>
            <a:chOff x="4387553" y="842135"/>
            <a:chExt cx="3300984" cy="3300984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A77BFFF-4813-41BB-8509-EDF202F3D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F08E3F81-BAE4-49F8-8484-2A01C7D98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blipFill dpi="0" rotWithShape="1">
              <a:blip r:embed="rId5">
                <a:alphaModFix amt="30000"/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1000"/>
                        </a14:imgEffect>
                        <a14:imgEffect>
                          <a14:brightnessContrast bright="-25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-762000" sx="92000" sy="89000" flip="xy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</p:grpSp>
      <p:pic>
        <p:nvPicPr>
          <p:cNvPr id="235" name="Content Placeholder 234" descr="JavaScript - Wikipedia, la enciclopedia libre">
            <a:extLst>
              <a:ext uri="{FF2B5EF4-FFF2-40B4-BE49-F238E27FC236}">
                <a16:creationId xmlns:a16="http://schemas.microsoft.com/office/drawing/2014/main" id="{98BEC706-B76A-3DFD-6C15-2E45E31E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228554" y="1626769"/>
            <a:ext cx="1731716" cy="1731716"/>
          </a:xfrm>
          <a:prstGeom prst="rect">
            <a:avLst/>
          </a:prstGeom>
        </p:spPr>
      </p:pic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4FBC6F2-8708-4069-AD0A-911A723CD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40493" y="842135"/>
            <a:ext cx="3300124" cy="3300984"/>
            <a:chOff x="4387553" y="842135"/>
            <a:chExt cx="3300984" cy="3300984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57C3240-E232-44EE-91D6-6DDA664B7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1BB6822-B468-43D1-B01B-AAAF30BCB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7553" y="842135"/>
              <a:ext cx="3300984" cy="3300984"/>
            </a:xfrm>
            <a:custGeom>
              <a:avLst/>
              <a:gdLst>
                <a:gd name="connsiteX0" fmla="*/ 1650492 w 3300984"/>
                <a:gd name="connsiteY0" fmla="*/ 164592 h 3300984"/>
                <a:gd name="connsiteX1" fmla="*/ 164592 w 3300984"/>
                <a:gd name="connsiteY1" fmla="*/ 1650492 h 3300984"/>
                <a:gd name="connsiteX2" fmla="*/ 1650492 w 3300984"/>
                <a:gd name="connsiteY2" fmla="*/ 3136392 h 3300984"/>
                <a:gd name="connsiteX3" fmla="*/ 3136392 w 3300984"/>
                <a:gd name="connsiteY3" fmla="*/ 1650492 h 3300984"/>
                <a:gd name="connsiteX4" fmla="*/ 1650492 w 3300984"/>
                <a:gd name="connsiteY4" fmla="*/ 164592 h 3300984"/>
                <a:gd name="connsiteX5" fmla="*/ 1650492 w 3300984"/>
                <a:gd name="connsiteY5" fmla="*/ 0 h 3300984"/>
                <a:gd name="connsiteX6" fmla="*/ 3300984 w 3300984"/>
                <a:gd name="connsiteY6" fmla="*/ 1650492 h 3300984"/>
                <a:gd name="connsiteX7" fmla="*/ 1650492 w 3300984"/>
                <a:gd name="connsiteY7" fmla="*/ 3300984 h 3300984"/>
                <a:gd name="connsiteX8" fmla="*/ 0 w 3300984"/>
                <a:gd name="connsiteY8" fmla="*/ 1650492 h 3300984"/>
                <a:gd name="connsiteX9" fmla="*/ 1650492 w 3300984"/>
                <a:gd name="connsiteY9" fmla="*/ 0 h 33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0984" h="3300984">
                  <a:moveTo>
                    <a:pt x="1650492" y="164592"/>
                  </a:moveTo>
                  <a:cubicBezTo>
                    <a:pt x="829852" y="164592"/>
                    <a:pt x="164592" y="829852"/>
                    <a:pt x="164592" y="1650492"/>
                  </a:cubicBezTo>
                  <a:cubicBezTo>
                    <a:pt x="164592" y="2471132"/>
                    <a:pt x="829852" y="3136392"/>
                    <a:pt x="1650492" y="3136392"/>
                  </a:cubicBezTo>
                  <a:cubicBezTo>
                    <a:pt x="2471132" y="3136392"/>
                    <a:pt x="3136392" y="2471132"/>
                    <a:pt x="3136392" y="1650492"/>
                  </a:cubicBezTo>
                  <a:cubicBezTo>
                    <a:pt x="3136392" y="829852"/>
                    <a:pt x="2471132" y="164592"/>
                    <a:pt x="1650492" y="164592"/>
                  </a:cubicBezTo>
                  <a:close/>
                  <a:moveTo>
                    <a:pt x="1650492" y="0"/>
                  </a:moveTo>
                  <a:cubicBezTo>
                    <a:pt x="2562034" y="0"/>
                    <a:pt x="3300984" y="738950"/>
                    <a:pt x="3300984" y="1650492"/>
                  </a:cubicBezTo>
                  <a:cubicBezTo>
                    <a:pt x="3300984" y="2562034"/>
                    <a:pt x="2562034" y="3300984"/>
                    <a:pt x="1650492" y="3300984"/>
                  </a:cubicBezTo>
                  <a:cubicBezTo>
                    <a:pt x="738950" y="3300984"/>
                    <a:pt x="0" y="2562034"/>
                    <a:pt x="0" y="1650492"/>
                  </a:cubicBezTo>
                  <a:cubicBezTo>
                    <a:pt x="0" y="738950"/>
                    <a:pt x="738950" y="0"/>
                    <a:pt x="1650492" y="0"/>
                  </a:cubicBezTo>
                  <a:close/>
                </a:path>
              </a:pathLst>
            </a:custGeom>
            <a:blipFill dpi="0" rotWithShape="1">
              <a:blip r:embed="rId5">
                <a:alphaModFix amt="30000"/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1000"/>
                        </a14:imgEffect>
                        <a14:imgEffect>
                          <a14:brightnessContrast bright="-25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-762000" sx="92000" sy="89000" flip="xy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Rockwell" panose="02060603020205020403"/>
              </a:endParaRPr>
            </a:p>
          </p:txBody>
        </p:sp>
      </p:grpSp>
      <p:pic>
        <p:nvPicPr>
          <p:cNvPr id="6" name="Imagen 5" descr="Archivo:Tailwind CSS Logo.svg - Wikipedia, la enciclopedia libre">
            <a:extLst>
              <a:ext uri="{FF2B5EF4-FFF2-40B4-BE49-F238E27FC236}">
                <a16:creationId xmlns:a16="http://schemas.microsoft.com/office/drawing/2014/main" id="{6C4CAB3C-E36F-3771-944A-CB3BCFDED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977" y="1876710"/>
            <a:ext cx="2011156" cy="1231833"/>
          </a:xfrm>
          <a:prstGeom prst="rect">
            <a:avLst/>
          </a:prstGeom>
        </p:spPr>
      </p:pic>
      <p:sp>
        <p:nvSpPr>
          <p:cNvPr id="4" name="Marcador de texto 7"/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sz="1600">
              <a:latin typeface="Calibri" panose="020F0502020204030204" pitchFamily="34" charset="0"/>
            </a:endParaRPr>
          </a:p>
        </p:txBody>
      </p:sp>
      <p:graphicFrame>
        <p:nvGraphicFramePr>
          <p:cNvPr id="11" name="CuadroTexto 12">
            <a:extLst>
              <a:ext uri="{FF2B5EF4-FFF2-40B4-BE49-F238E27FC236}">
                <a16:creationId xmlns:a16="http://schemas.microsoft.com/office/drawing/2014/main" id="{4B77AD37-00AA-090A-2016-CAAAD002D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28473"/>
              </p:ext>
            </p:extLst>
          </p:nvPr>
        </p:nvGraphicFramePr>
        <p:xfrm>
          <a:off x="1069569" y="5331853"/>
          <a:ext cx="10055781" cy="950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B7C14-8DC3-10D0-64AF-DC4F23AE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7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6" name="Rectangle 241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859" y="0"/>
            <a:ext cx="7539966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BFA19D5-2BF6-DF3C-D0C0-9DBF119E5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14" y="484632"/>
            <a:ext cx="672852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>
                <a:latin typeface="+mj-lt"/>
              </a:rPr>
              <a:t>FrontEnd Móvil</a:t>
            </a:r>
          </a:p>
        </p:txBody>
      </p:sp>
      <p:pic>
        <p:nvPicPr>
          <p:cNvPr id="232" name="Content Placeholder 231" descr="Android Developers Blog: Announcing Jetpack Compose Alpha!">
            <a:extLst>
              <a:ext uri="{FF2B5EF4-FFF2-40B4-BE49-F238E27FC236}">
                <a16:creationId xmlns:a16="http://schemas.microsoft.com/office/drawing/2014/main" id="{35B50ADC-D8F0-226E-EA0E-87B539EF4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71461" y="639447"/>
            <a:ext cx="2505935" cy="2709120"/>
          </a:xfrm>
          <a:prstGeom prst="rect">
            <a:avLst/>
          </a:prstGeom>
        </p:spPr>
      </p:pic>
      <p:pic>
        <p:nvPicPr>
          <p:cNvPr id="233" name="Imagen 232" descr="Dependency Injection with Hilt in Android | by Parita Dey | Medium">
            <a:extLst>
              <a:ext uri="{FF2B5EF4-FFF2-40B4-BE49-F238E27FC236}">
                <a16:creationId xmlns:a16="http://schemas.microsoft.com/office/drawing/2014/main" id="{765853DF-48F5-9CA5-27CF-C7408BCE3D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373" t="2186" r="23597" b="33913"/>
          <a:stretch>
            <a:fillRect/>
          </a:stretch>
        </p:blipFill>
        <p:spPr>
          <a:xfrm>
            <a:off x="700711" y="3446716"/>
            <a:ext cx="3134696" cy="2417101"/>
          </a:xfrm>
          <a:prstGeom prst="rect">
            <a:avLst/>
          </a:prstGeom>
        </p:spPr>
      </p:pic>
      <p:grpSp>
        <p:nvGrpSpPr>
          <p:cNvPr id="237" name="Group 243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1" name="Oval 245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CF22ECE6-4BEC-8226-0889-58E6DE3271CF}"/>
              </a:ext>
            </a:extLst>
          </p:cNvPr>
          <p:cNvSpPr txBox="1">
            <a:spLocks/>
          </p:cNvSpPr>
          <p:nvPr/>
        </p:nvSpPr>
        <p:spPr>
          <a:xfrm>
            <a:off x="1539575" y="5715000"/>
            <a:ext cx="9126838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sz="1600">
              <a:latin typeface="Calibri" panose="020F0502020204030204" pitchFamily="34" charset="0"/>
            </a:endParaRPr>
          </a:p>
        </p:txBody>
      </p:sp>
      <p:graphicFrame>
        <p:nvGraphicFramePr>
          <p:cNvPr id="6" name="CuadroTexto 12">
            <a:extLst>
              <a:ext uri="{FF2B5EF4-FFF2-40B4-BE49-F238E27FC236}">
                <a16:creationId xmlns:a16="http://schemas.microsoft.com/office/drawing/2014/main" id="{38C9E053-EB7E-2A2C-D785-224B2A77B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254537"/>
              </p:ext>
            </p:extLst>
          </p:nvPr>
        </p:nvGraphicFramePr>
        <p:xfrm>
          <a:off x="4968814" y="2121408"/>
          <a:ext cx="6728524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5447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>
                <a:latin typeface="Calibri" panose="020F0502020204030204" pitchFamily="34" charset="0"/>
              </a:rPr>
              <a:t>JWT y </a:t>
            </a:r>
            <a:r>
              <a:rPr lang="es-ES" err="1">
                <a:latin typeface="Calibri" panose="020F0502020204030204" pitchFamily="34" charset="0"/>
              </a:rPr>
              <a:t>sendgrip</a:t>
            </a:r>
            <a:endParaRPr lang="es-ES">
              <a:latin typeface="Calibri" panose="020F0502020204030204" pitchFamily="34" charset="0"/>
            </a:endParaRPr>
          </a:p>
        </p:txBody>
      </p:sp>
      <p:pic>
        <p:nvPicPr>
          <p:cNvPr id="357" name="Content Placeholder 356" descr="JWT Logo PNG Vector (SVG) Free Download">
            <a:extLst>
              <a:ext uri="{FF2B5EF4-FFF2-40B4-BE49-F238E27FC236}">
                <a16:creationId xmlns:a16="http://schemas.microsoft.com/office/drawing/2014/main" id="{CCB6F855-00F1-E025-F893-A5A8ADBBC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5388" y="481889"/>
            <a:ext cx="2745231" cy="2743200"/>
          </a:xfrm>
        </p:spPr>
      </p:pic>
      <p:graphicFrame>
        <p:nvGraphicFramePr>
          <p:cNvPr id="8" name="CuadroTexto 12">
            <a:extLst>
              <a:ext uri="{FF2B5EF4-FFF2-40B4-BE49-F238E27FC236}">
                <a16:creationId xmlns:a16="http://schemas.microsoft.com/office/drawing/2014/main" id="{38DD2CEC-79CD-6504-11EC-6CB03AF74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442748"/>
              </p:ext>
            </p:extLst>
          </p:nvPr>
        </p:nvGraphicFramePr>
        <p:xfrm>
          <a:off x="620103" y="1403604"/>
          <a:ext cx="6728524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6" name="Gráfico 5" descr="SendGrid Logotipo Vector - Descarga Gratis SVG | Worldvectorlogo">
            <a:extLst>
              <a:ext uri="{FF2B5EF4-FFF2-40B4-BE49-F238E27FC236}">
                <a16:creationId xmlns:a16="http://schemas.microsoft.com/office/drawing/2014/main" id="{0A7956DB-D555-AD21-E010-1B56F9EAD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3358" y="4735312"/>
            <a:ext cx="2743195" cy="4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76748-2D97-8057-CE3F-49548176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98755" y="6229681"/>
            <a:ext cx="457081" cy="457200"/>
            <a:chOff x="11361456" y="6195813"/>
            <a:chExt cx="548640" cy="548640"/>
          </a:xfrm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EB9349EE-F5DE-CEE6-FB44-0E2B7F94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34" y="484632"/>
            <a:ext cx="7493922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latin typeface="+mj-lt"/>
              </a:rPr>
              <a:t>Entity Framework</a:t>
            </a:r>
          </a:p>
        </p:txBody>
      </p:sp>
      <p:pic>
        <p:nvPicPr>
          <p:cNvPr id="22" name="Graphic 7" descr="Esquema de la base de datos">
            <a:extLst>
              <a:ext uri="{FF2B5EF4-FFF2-40B4-BE49-F238E27FC236}">
                <a16:creationId xmlns:a16="http://schemas.microsoft.com/office/drawing/2014/main" id="{A4FDF50B-F188-BF34-24D4-67D1D881C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7482" y="980728"/>
            <a:ext cx="2605194" cy="2605194"/>
          </a:xfrm>
          <a:prstGeom prst="rect">
            <a:avLst/>
          </a:prstGeom>
        </p:spPr>
      </p:pic>
      <p:pic>
        <p:nvPicPr>
          <p:cNvPr id="1026" name="Picture 2" descr="Configurable Change Log in Entity Framework Core | by Emre Ceylan | Medium">
            <a:extLst>
              <a:ext uri="{FF2B5EF4-FFF2-40B4-BE49-F238E27FC236}">
                <a16:creationId xmlns:a16="http://schemas.microsoft.com/office/drawing/2014/main" id="{7164D1BB-BE5B-CD55-5CFA-B999D41A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3986" y="3573016"/>
            <a:ext cx="3112187" cy="18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019A06D7-ED48-4F0F-1A25-C5B7C1131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527319"/>
              </p:ext>
            </p:extLst>
          </p:nvPr>
        </p:nvGraphicFramePr>
        <p:xfrm>
          <a:off x="765820" y="1772009"/>
          <a:ext cx="6912768" cy="44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5912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accd65-aa03-4d68-9052-6dece4ea07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0A90503A2D7742BDA2A5B5DAED1864" ma:contentTypeVersion="6" ma:contentTypeDescription="Crear nuevo documento." ma:contentTypeScope="" ma:versionID="c5ac1330405e0b2cac5ab6d3a4ff84dc">
  <xsd:schema xmlns:xsd="http://www.w3.org/2001/XMLSchema" xmlns:xs="http://www.w3.org/2001/XMLSchema" xmlns:p="http://schemas.microsoft.com/office/2006/metadata/properties" xmlns:ns3="0eaccd65-aa03-4d68-9052-6dece4ea0715" targetNamespace="http://schemas.microsoft.com/office/2006/metadata/properties" ma:root="true" ma:fieldsID="779150b07116162b0250baa84077a95f" ns3:_="">
    <xsd:import namespace="0eaccd65-aa03-4d68-9052-6dece4ea07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accd65-aa03-4d68-9052-6dece4ea07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52E3D4-B69A-40A2-8A8A-7182C715C94B}">
  <ds:schemaRefs>
    <ds:schemaRef ds:uri="http://purl.org/dc/dcmitype/"/>
    <ds:schemaRef ds:uri="0eaccd65-aa03-4d68-9052-6dece4ea0715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CB0022F-1B34-49A3-8D43-90D52D1BEF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904E5-AC5D-4F0F-9B3C-D5F9058FCB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accd65-aa03-4d68-9052-6dece4ea07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25</TotalTime>
  <Words>231</Words>
  <Application>Microsoft Office PowerPoint</Application>
  <PresentationFormat>Personalizado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Rockwell Extra Bold</vt:lpstr>
      <vt:lpstr>Wingdings</vt:lpstr>
      <vt:lpstr>Letras en madera</vt:lpstr>
      <vt:lpstr>Presentación de PowerPoint</vt:lpstr>
      <vt:lpstr>Objetivos del proyecto</vt:lpstr>
      <vt:lpstr>Infraestructura</vt:lpstr>
      <vt:lpstr>Tecnologías</vt:lpstr>
      <vt:lpstr>Ocelot</vt:lpstr>
      <vt:lpstr>FrontEnd web</vt:lpstr>
      <vt:lpstr>FrontEnd Móvil</vt:lpstr>
      <vt:lpstr>JWT y sendgrip</vt:lpstr>
      <vt:lpstr>Entity Framework</vt:lpstr>
      <vt:lpstr>Notificaciones</vt:lpstr>
      <vt:lpstr>Docker</vt:lpstr>
      <vt:lpstr>Mejoras a futuro</vt:lpstr>
      <vt:lpstr>Demo técnica</vt:lpstr>
      <vt:lpstr>Preguntas</vt:lpstr>
      <vt:lpstr>Muchas 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Maria Garcia Sanchez</dc:creator>
  <cp:lastModifiedBy>Jose Maria Garcia Sanchez</cp:lastModifiedBy>
  <cp:revision>1</cp:revision>
  <dcterms:created xsi:type="dcterms:W3CDTF">2025-06-16T11:48:16Z</dcterms:created>
  <dcterms:modified xsi:type="dcterms:W3CDTF">2025-06-16T20:29:21Z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0x010100420A90503A2D7742BDA2A5B5DAED1864</vt:lpwstr>
  </property>
</Properties>
</file>